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40" r:id="rId3"/>
    <p:sldId id="366" r:id="rId4"/>
    <p:sldId id="359" r:id="rId5"/>
    <p:sldId id="357" r:id="rId6"/>
    <p:sldId id="258" r:id="rId7"/>
    <p:sldId id="282" r:id="rId8"/>
    <p:sldId id="259" r:id="rId9"/>
    <p:sldId id="380" r:id="rId10"/>
    <p:sldId id="279" r:id="rId11"/>
    <p:sldId id="332" r:id="rId12"/>
    <p:sldId id="360" r:id="rId13"/>
    <p:sldId id="333" r:id="rId14"/>
    <p:sldId id="334" r:id="rId15"/>
    <p:sldId id="361" r:id="rId16"/>
    <p:sldId id="362" r:id="rId17"/>
    <p:sldId id="383" r:id="rId18"/>
    <p:sldId id="349" r:id="rId19"/>
    <p:sldId id="354" r:id="rId20"/>
    <p:sldId id="342" r:id="rId21"/>
    <p:sldId id="343" r:id="rId22"/>
    <p:sldId id="345" r:id="rId23"/>
    <p:sldId id="344" r:id="rId24"/>
    <p:sldId id="379" r:id="rId25"/>
    <p:sldId id="355" r:id="rId26"/>
    <p:sldId id="381" r:id="rId27"/>
    <p:sldId id="346" r:id="rId28"/>
    <p:sldId id="347" r:id="rId29"/>
    <p:sldId id="353" r:id="rId30"/>
    <p:sldId id="352" r:id="rId31"/>
    <p:sldId id="365" r:id="rId32"/>
    <p:sldId id="384" r:id="rId33"/>
    <p:sldId id="335" r:id="rId34"/>
    <p:sldId id="336" r:id="rId35"/>
    <p:sldId id="337" r:id="rId36"/>
    <p:sldId id="338" r:id="rId37"/>
    <p:sldId id="371" r:id="rId38"/>
    <p:sldId id="369" r:id="rId39"/>
    <p:sldId id="382" r:id="rId40"/>
    <p:sldId id="341" r:id="rId41"/>
    <p:sldId id="363" r:id="rId42"/>
    <p:sldId id="385" r:id="rId43"/>
    <p:sldId id="373" r:id="rId44"/>
    <p:sldId id="374" r:id="rId45"/>
    <p:sldId id="378" r:id="rId46"/>
    <p:sldId id="375" r:id="rId47"/>
    <p:sldId id="376" r:id="rId48"/>
    <p:sldId id="377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B350-5309-2540-AC17-CF247992A0A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C9FDA-05FF-8748-B44F-4D2626B45C7C}">
      <dgm:prSet phldrT="[Text]"/>
      <dgm:spPr>
        <a:solidFill>
          <a:schemeClr val="tx2"/>
        </a:solidFill>
      </dgm:spPr>
      <dgm:t>
        <a:bodyPr/>
        <a:lstStyle/>
        <a:p>
          <a:pPr algn="l"/>
          <a:r>
            <a:rPr lang="en-US" dirty="0" smtClean="0"/>
            <a:t>Introductions</a:t>
          </a:r>
          <a:endParaRPr lang="en-US" dirty="0"/>
        </a:p>
      </dgm:t>
    </dgm:pt>
    <dgm:pt modelId="{FC233A29-7CA7-6348-AB91-C1BBC3FAC3A2}" type="parTrans" cxnId="{736E081E-29AD-F445-8CA9-2D511150F7D5}">
      <dgm:prSet/>
      <dgm:spPr/>
      <dgm:t>
        <a:bodyPr/>
        <a:lstStyle/>
        <a:p>
          <a:pPr algn="l"/>
          <a:endParaRPr lang="en-US"/>
        </a:p>
      </dgm:t>
    </dgm:pt>
    <dgm:pt modelId="{19313DAC-10EE-9D40-A8E8-524C428EA392}" type="sibTrans" cxnId="{736E081E-29AD-F445-8CA9-2D511150F7D5}">
      <dgm:prSet/>
      <dgm:spPr/>
      <dgm:t>
        <a:bodyPr/>
        <a:lstStyle/>
        <a:p>
          <a:pPr algn="l"/>
          <a:endParaRPr lang="en-US"/>
        </a:p>
      </dgm:t>
    </dgm:pt>
    <dgm:pt modelId="{CF4B6D22-212C-054B-A9FB-A88B60D73256}">
      <dgm:prSet phldrT="[Text]"/>
      <dgm:spPr>
        <a:solidFill>
          <a:schemeClr val="tx2"/>
        </a:solidFill>
      </dgm:spPr>
      <dgm:t>
        <a:bodyPr/>
        <a:lstStyle/>
        <a:p>
          <a:pPr algn="l"/>
          <a:r>
            <a:rPr lang="en-US" dirty="0" smtClean="0"/>
            <a:t>What we did</a:t>
          </a:r>
          <a:endParaRPr lang="en-US" dirty="0"/>
        </a:p>
      </dgm:t>
    </dgm:pt>
    <dgm:pt modelId="{3CBC9669-501E-7949-95EF-E403E62DCBCF}" type="parTrans" cxnId="{6C99BB26-A035-1744-8F39-87AD1519D987}">
      <dgm:prSet/>
      <dgm:spPr/>
      <dgm:t>
        <a:bodyPr/>
        <a:lstStyle/>
        <a:p>
          <a:pPr algn="l"/>
          <a:endParaRPr lang="en-US"/>
        </a:p>
      </dgm:t>
    </dgm:pt>
    <dgm:pt modelId="{928F92EC-9FD1-6C4A-BED3-AD5BEECC11DC}" type="sibTrans" cxnId="{6C99BB26-A035-1744-8F39-87AD1519D987}">
      <dgm:prSet/>
      <dgm:spPr/>
      <dgm:t>
        <a:bodyPr/>
        <a:lstStyle/>
        <a:p>
          <a:pPr algn="l"/>
          <a:endParaRPr lang="en-US"/>
        </a:p>
      </dgm:t>
    </dgm:pt>
    <dgm:pt modelId="{DED64251-B4F6-1C4D-A7FC-DB67D8DACA0E}">
      <dgm:prSet phldrT="[Text]"/>
      <dgm:spPr>
        <a:solidFill>
          <a:schemeClr val="tx2"/>
        </a:solidFill>
      </dgm:spPr>
      <dgm:t>
        <a:bodyPr/>
        <a:lstStyle/>
        <a:p>
          <a:pPr algn="l"/>
          <a:r>
            <a:rPr lang="en-US" dirty="0" smtClean="0"/>
            <a:t>Why we did it</a:t>
          </a:r>
          <a:endParaRPr lang="en-US" dirty="0"/>
        </a:p>
      </dgm:t>
    </dgm:pt>
    <dgm:pt modelId="{D636169E-416F-5D4D-86A6-1F63B60D221D}" type="parTrans" cxnId="{4147D5B1-E79F-1E43-8740-6AA411D8E94E}">
      <dgm:prSet/>
      <dgm:spPr/>
      <dgm:t>
        <a:bodyPr/>
        <a:lstStyle/>
        <a:p>
          <a:pPr algn="l"/>
          <a:endParaRPr lang="en-US"/>
        </a:p>
      </dgm:t>
    </dgm:pt>
    <dgm:pt modelId="{8E9B042F-1FE5-DD49-9B0E-5105B3CF9396}" type="sibTrans" cxnId="{4147D5B1-E79F-1E43-8740-6AA411D8E94E}">
      <dgm:prSet/>
      <dgm:spPr/>
      <dgm:t>
        <a:bodyPr/>
        <a:lstStyle/>
        <a:p>
          <a:pPr algn="l"/>
          <a:endParaRPr lang="en-US"/>
        </a:p>
      </dgm:t>
    </dgm:pt>
    <dgm:pt modelId="{3A44B054-E63B-CB47-B1AA-9104B92DDEB9}">
      <dgm:prSet phldrT="[Text]"/>
      <dgm:spPr>
        <a:solidFill>
          <a:schemeClr val="tx2"/>
        </a:solidFill>
      </dgm:spPr>
      <dgm:t>
        <a:bodyPr/>
        <a:lstStyle/>
        <a:p>
          <a:pPr algn="l"/>
          <a:r>
            <a:rPr lang="en-US" dirty="0" smtClean="0"/>
            <a:t>What’s next</a:t>
          </a:r>
          <a:endParaRPr lang="en-US" dirty="0"/>
        </a:p>
      </dgm:t>
    </dgm:pt>
    <dgm:pt modelId="{26AED7CB-42E0-3948-A302-4E39758E474E}" type="parTrans" cxnId="{8639B7B4-AD16-B349-B429-1A60A5E14767}">
      <dgm:prSet/>
      <dgm:spPr/>
      <dgm:t>
        <a:bodyPr/>
        <a:lstStyle/>
        <a:p>
          <a:pPr algn="l"/>
          <a:endParaRPr lang="en-US"/>
        </a:p>
      </dgm:t>
    </dgm:pt>
    <dgm:pt modelId="{9AEA453C-98C2-B348-A359-01EB748E7F8F}" type="sibTrans" cxnId="{8639B7B4-AD16-B349-B429-1A60A5E14767}">
      <dgm:prSet/>
      <dgm:spPr/>
      <dgm:t>
        <a:bodyPr/>
        <a:lstStyle/>
        <a:p>
          <a:pPr algn="l"/>
          <a:endParaRPr lang="en-US"/>
        </a:p>
      </dgm:t>
    </dgm:pt>
    <dgm:pt modelId="{89EC9413-82AE-5B40-A777-8EA51ED72864}">
      <dgm:prSet phldrT="[Text]"/>
      <dgm:spPr>
        <a:solidFill>
          <a:schemeClr val="tx2"/>
        </a:solidFill>
      </dgm:spPr>
      <dgm:t>
        <a:bodyPr/>
        <a:lstStyle/>
        <a:p>
          <a:pPr algn="l"/>
          <a:r>
            <a:rPr lang="en-US" dirty="0" smtClean="0"/>
            <a:t>The challenge</a:t>
          </a:r>
          <a:endParaRPr lang="en-US" dirty="0"/>
        </a:p>
      </dgm:t>
    </dgm:pt>
    <dgm:pt modelId="{8FD63A61-DAEF-1047-AB41-C4374EBE11A0}" type="parTrans" cxnId="{7E631463-6EF6-C346-BE18-AC0A13D2FC0C}">
      <dgm:prSet/>
      <dgm:spPr/>
      <dgm:t>
        <a:bodyPr/>
        <a:lstStyle/>
        <a:p>
          <a:endParaRPr lang="en-US"/>
        </a:p>
      </dgm:t>
    </dgm:pt>
    <dgm:pt modelId="{8618E0B4-582D-A54A-BE10-C45C17D6F6FE}" type="sibTrans" cxnId="{7E631463-6EF6-C346-BE18-AC0A13D2FC0C}">
      <dgm:prSet/>
      <dgm:spPr/>
      <dgm:t>
        <a:bodyPr/>
        <a:lstStyle/>
        <a:p>
          <a:endParaRPr lang="en-US"/>
        </a:p>
      </dgm:t>
    </dgm:pt>
    <dgm:pt modelId="{890B812C-3EB1-8140-ADA2-0FEE441EC4A4}" type="pres">
      <dgm:prSet presAssocID="{DFF5B350-5309-2540-AC17-CF247992A0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BB6F5-995D-9A4F-873B-3648B44F5414}" type="pres">
      <dgm:prSet presAssocID="{DFF5B350-5309-2540-AC17-CF247992A0AB}" presName="dummyMaxCanvas" presStyleCnt="0">
        <dgm:presLayoutVars/>
      </dgm:prSet>
      <dgm:spPr/>
    </dgm:pt>
    <dgm:pt modelId="{EAC4092E-EF13-5640-B625-8F5D7678C548}" type="pres">
      <dgm:prSet presAssocID="{DFF5B350-5309-2540-AC17-CF247992A0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87178-2952-D04B-BBD5-0A7E4BCBBFFB}" type="pres">
      <dgm:prSet presAssocID="{DFF5B350-5309-2540-AC17-CF247992A0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C55FF-3F06-4044-80AC-D98B2589CF34}" type="pres">
      <dgm:prSet presAssocID="{DFF5B350-5309-2540-AC17-CF247992A0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C4D4-7BE4-A442-9CCF-92D56C32C781}" type="pres">
      <dgm:prSet presAssocID="{DFF5B350-5309-2540-AC17-CF247992A0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0C658-656A-3449-A789-55D838F1833F}" type="pres">
      <dgm:prSet presAssocID="{DFF5B350-5309-2540-AC17-CF247992A0A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15E08-6635-6E46-A87D-7383E8A5A04D}" type="pres">
      <dgm:prSet presAssocID="{DFF5B350-5309-2540-AC17-CF247992A0A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F56E-DD10-244F-A183-57E5852A1BBD}" type="pres">
      <dgm:prSet presAssocID="{DFF5B350-5309-2540-AC17-CF247992A0A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B93CE-88FB-2C45-8EDD-A16D53D6BA0C}" type="pres">
      <dgm:prSet presAssocID="{DFF5B350-5309-2540-AC17-CF247992A0A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823CA-2A2B-7647-95A6-D26DF42B3F86}" type="pres">
      <dgm:prSet presAssocID="{DFF5B350-5309-2540-AC17-CF247992A0A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A7223-1466-C849-A1D7-F490587347CA}" type="pres">
      <dgm:prSet presAssocID="{DFF5B350-5309-2540-AC17-CF247992A0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622A4-9FF4-6140-965D-4FD314EF5F92}" type="pres">
      <dgm:prSet presAssocID="{DFF5B350-5309-2540-AC17-CF247992A0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FB49C-1228-5040-86B7-C1A08574A783}" type="pres">
      <dgm:prSet presAssocID="{DFF5B350-5309-2540-AC17-CF247992A0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D8B2E-C30F-644B-8619-909F0B53A282}" type="pres">
      <dgm:prSet presAssocID="{DFF5B350-5309-2540-AC17-CF247992A0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4D69C-3CC8-F94F-BF49-3BE93BFF4490}" type="pres">
      <dgm:prSet presAssocID="{DFF5B350-5309-2540-AC17-CF247992A0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D84BD-57E2-F04E-985F-3F1571794A0C}" type="presOf" srcId="{DFF5B350-5309-2540-AC17-CF247992A0AB}" destId="{890B812C-3EB1-8140-ADA2-0FEE441EC4A4}" srcOrd="0" destOrd="0" presId="urn:microsoft.com/office/officeart/2005/8/layout/vProcess5"/>
    <dgm:cxn modelId="{C06A8797-4E97-1F41-89AF-B7B37BD290E3}" type="presOf" srcId="{1A9C9FDA-05FF-8748-B44F-4D2626B45C7C}" destId="{EAC4092E-EF13-5640-B625-8F5D7678C548}" srcOrd="0" destOrd="0" presId="urn:microsoft.com/office/officeart/2005/8/layout/vProcess5"/>
    <dgm:cxn modelId="{4DF0D47E-C93F-F548-96BE-2AFCBBDB9494}" type="presOf" srcId="{3A44B054-E63B-CB47-B1AA-9104B92DDEB9}" destId="{DE44D69C-3CC8-F94F-BF49-3BE93BFF4490}" srcOrd="1" destOrd="0" presId="urn:microsoft.com/office/officeart/2005/8/layout/vProcess5"/>
    <dgm:cxn modelId="{6AD6CE96-56E9-9241-8816-821D24E25C3F}" type="presOf" srcId="{CF4B6D22-212C-054B-A9FB-A88B60D73256}" destId="{B37C55FF-3F06-4044-80AC-D98B2589CF34}" srcOrd="0" destOrd="0" presId="urn:microsoft.com/office/officeart/2005/8/layout/vProcess5"/>
    <dgm:cxn modelId="{68B322F1-68BD-EB43-9F7F-226A1F362DD9}" type="presOf" srcId="{19313DAC-10EE-9D40-A8E8-524C428EA392}" destId="{83D15E08-6635-6E46-A87D-7383E8A5A04D}" srcOrd="0" destOrd="0" presId="urn:microsoft.com/office/officeart/2005/8/layout/vProcess5"/>
    <dgm:cxn modelId="{03F1358D-2B50-914B-9837-2181976CFA59}" type="presOf" srcId="{8E9B042F-1FE5-DD49-9B0E-5105B3CF9396}" destId="{068823CA-2A2B-7647-95A6-D26DF42B3F86}" srcOrd="0" destOrd="0" presId="urn:microsoft.com/office/officeart/2005/8/layout/vProcess5"/>
    <dgm:cxn modelId="{8639B7B4-AD16-B349-B429-1A60A5E14767}" srcId="{DFF5B350-5309-2540-AC17-CF247992A0AB}" destId="{3A44B054-E63B-CB47-B1AA-9104B92DDEB9}" srcOrd="4" destOrd="0" parTransId="{26AED7CB-42E0-3948-A302-4E39758E474E}" sibTransId="{9AEA453C-98C2-B348-A359-01EB748E7F8F}"/>
    <dgm:cxn modelId="{1A173AFF-A03E-0B48-9595-628CD56A351C}" type="presOf" srcId="{89EC9413-82AE-5B40-A777-8EA51ED72864}" destId="{4F587178-2952-D04B-BBD5-0A7E4BCBBFFB}" srcOrd="0" destOrd="0" presId="urn:microsoft.com/office/officeart/2005/8/layout/vProcess5"/>
    <dgm:cxn modelId="{94B28066-793F-FA46-A537-EFF9AFB7C9C6}" type="presOf" srcId="{928F92EC-9FD1-6C4A-BED3-AD5BEECC11DC}" destId="{B1BB93CE-88FB-2C45-8EDD-A16D53D6BA0C}" srcOrd="0" destOrd="0" presId="urn:microsoft.com/office/officeart/2005/8/layout/vProcess5"/>
    <dgm:cxn modelId="{D4A5504F-FA5A-A74D-9982-30A0EBEB1EAC}" type="presOf" srcId="{8618E0B4-582D-A54A-BE10-C45C17D6F6FE}" destId="{7FE3F56E-DD10-244F-A183-57E5852A1BBD}" srcOrd="0" destOrd="0" presId="urn:microsoft.com/office/officeart/2005/8/layout/vProcess5"/>
    <dgm:cxn modelId="{33B26698-A2C5-304F-A6E0-34C50BDE37D0}" type="presOf" srcId="{DED64251-B4F6-1C4D-A7FC-DB67D8DACA0E}" destId="{3780C4D4-7BE4-A442-9CCF-92D56C32C781}" srcOrd="0" destOrd="0" presId="urn:microsoft.com/office/officeart/2005/8/layout/vProcess5"/>
    <dgm:cxn modelId="{ACD31BB2-1EC3-1E4C-B823-A7DA5E38BCA2}" type="presOf" srcId="{CF4B6D22-212C-054B-A9FB-A88B60D73256}" destId="{B23FB49C-1228-5040-86B7-C1A08574A783}" srcOrd="1" destOrd="0" presId="urn:microsoft.com/office/officeart/2005/8/layout/vProcess5"/>
    <dgm:cxn modelId="{FAACE053-AC17-A843-8C55-F31AB447153D}" type="presOf" srcId="{DED64251-B4F6-1C4D-A7FC-DB67D8DACA0E}" destId="{381D8B2E-C30F-644B-8619-909F0B53A282}" srcOrd="1" destOrd="0" presId="urn:microsoft.com/office/officeart/2005/8/layout/vProcess5"/>
    <dgm:cxn modelId="{B4063E21-9EF8-B64E-A097-AF2279235C56}" type="presOf" srcId="{89EC9413-82AE-5B40-A777-8EA51ED72864}" destId="{2A6622A4-9FF4-6140-965D-4FD314EF5F92}" srcOrd="1" destOrd="0" presId="urn:microsoft.com/office/officeart/2005/8/layout/vProcess5"/>
    <dgm:cxn modelId="{4147D5B1-E79F-1E43-8740-6AA411D8E94E}" srcId="{DFF5B350-5309-2540-AC17-CF247992A0AB}" destId="{DED64251-B4F6-1C4D-A7FC-DB67D8DACA0E}" srcOrd="3" destOrd="0" parTransId="{D636169E-416F-5D4D-86A6-1F63B60D221D}" sibTransId="{8E9B042F-1FE5-DD49-9B0E-5105B3CF9396}"/>
    <dgm:cxn modelId="{30F0A9E2-F591-3F4C-87E4-1F5AAE73C2F7}" type="presOf" srcId="{3A44B054-E63B-CB47-B1AA-9104B92DDEB9}" destId="{B770C658-656A-3449-A789-55D838F1833F}" srcOrd="0" destOrd="0" presId="urn:microsoft.com/office/officeart/2005/8/layout/vProcess5"/>
    <dgm:cxn modelId="{736E081E-29AD-F445-8CA9-2D511150F7D5}" srcId="{DFF5B350-5309-2540-AC17-CF247992A0AB}" destId="{1A9C9FDA-05FF-8748-B44F-4D2626B45C7C}" srcOrd="0" destOrd="0" parTransId="{FC233A29-7CA7-6348-AB91-C1BBC3FAC3A2}" sibTransId="{19313DAC-10EE-9D40-A8E8-524C428EA392}"/>
    <dgm:cxn modelId="{6C99BB26-A035-1744-8F39-87AD1519D987}" srcId="{DFF5B350-5309-2540-AC17-CF247992A0AB}" destId="{CF4B6D22-212C-054B-A9FB-A88B60D73256}" srcOrd="2" destOrd="0" parTransId="{3CBC9669-501E-7949-95EF-E403E62DCBCF}" sibTransId="{928F92EC-9FD1-6C4A-BED3-AD5BEECC11DC}"/>
    <dgm:cxn modelId="{7E631463-6EF6-C346-BE18-AC0A13D2FC0C}" srcId="{DFF5B350-5309-2540-AC17-CF247992A0AB}" destId="{89EC9413-82AE-5B40-A777-8EA51ED72864}" srcOrd="1" destOrd="0" parTransId="{8FD63A61-DAEF-1047-AB41-C4374EBE11A0}" sibTransId="{8618E0B4-582D-A54A-BE10-C45C17D6F6FE}"/>
    <dgm:cxn modelId="{B922ABD2-8AA7-6642-A3B8-E664E8F8CE65}" type="presOf" srcId="{1A9C9FDA-05FF-8748-B44F-4D2626B45C7C}" destId="{E6AA7223-1466-C849-A1D7-F490587347CA}" srcOrd="1" destOrd="0" presId="urn:microsoft.com/office/officeart/2005/8/layout/vProcess5"/>
    <dgm:cxn modelId="{BBB5EBD0-4F21-5F4E-8516-E336CF551E88}" type="presParOf" srcId="{890B812C-3EB1-8140-ADA2-0FEE441EC4A4}" destId="{AE4BB6F5-995D-9A4F-873B-3648B44F5414}" srcOrd="0" destOrd="0" presId="urn:microsoft.com/office/officeart/2005/8/layout/vProcess5"/>
    <dgm:cxn modelId="{030FFCDA-E001-FD4B-811F-A103F1A06462}" type="presParOf" srcId="{890B812C-3EB1-8140-ADA2-0FEE441EC4A4}" destId="{EAC4092E-EF13-5640-B625-8F5D7678C548}" srcOrd="1" destOrd="0" presId="urn:microsoft.com/office/officeart/2005/8/layout/vProcess5"/>
    <dgm:cxn modelId="{B111D48D-D427-2242-9226-FE43CBC1C151}" type="presParOf" srcId="{890B812C-3EB1-8140-ADA2-0FEE441EC4A4}" destId="{4F587178-2952-D04B-BBD5-0A7E4BCBBFFB}" srcOrd="2" destOrd="0" presId="urn:microsoft.com/office/officeart/2005/8/layout/vProcess5"/>
    <dgm:cxn modelId="{F146EDAB-96B2-A94B-B534-E7E8FE50BCCD}" type="presParOf" srcId="{890B812C-3EB1-8140-ADA2-0FEE441EC4A4}" destId="{B37C55FF-3F06-4044-80AC-D98B2589CF34}" srcOrd="3" destOrd="0" presId="urn:microsoft.com/office/officeart/2005/8/layout/vProcess5"/>
    <dgm:cxn modelId="{698B228D-8E69-4646-9B1A-497E57D8BCCF}" type="presParOf" srcId="{890B812C-3EB1-8140-ADA2-0FEE441EC4A4}" destId="{3780C4D4-7BE4-A442-9CCF-92D56C32C781}" srcOrd="4" destOrd="0" presId="urn:microsoft.com/office/officeart/2005/8/layout/vProcess5"/>
    <dgm:cxn modelId="{F5BE20DB-29B5-5949-B9AC-17E723CC2A95}" type="presParOf" srcId="{890B812C-3EB1-8140-ADA2-0FEE441EC4A4}" destId="{B770C658-656A-3449-A789-55D838F1833F}" srcOrd="5" destOrd="0" presId="urn:microsoft.com/office/officeart/2005/8/layout/vProcess5"/>
    <dgm:cxn modelId="{0434D016-A069-274F-A710-E4AEA51C7E42}" type="presParOf" srcId="{890B812C-3EB1-8140-ADA2-0FEE441EC4A4}" destId="{83D15E08-6635-6E46-A87D-7383E8A5A04D}" srcOrd="6" destOrd="0" presId="urn:microsoft.com/office/officeart/2005/8/layout/vProcess5"/>
    <dgm:cxn modelId="{83209DB1-DB67-2040-BF9E-920AAF9C6D8C}" type="presParOf" srcId="{890B812C-3EB1-8140-ADA2-0FEE441EC4A4}" destId="{7FE3F56E-DD10-244F-A183-57E5852A1BBD}" srcOrd="7" destOrd="0" presId="urn:microsoft.com/office/officeart/2005/8/layout/vProcess5"/>
    <dgm:cxn modelId="{1EFE9922-CA21-B241-BF9A-698C1DC9C33B}" type="presParOf" srcId="{890B812C-3EB1-8140-ADA2-0FEE441EC4A4}" destId="{B1BB93CE-88FB-2C45-8EDD-A16D53D6BA0C}" srcOrd="8" destOrd="0" presId="urn:microsoft.com/office/officeart/2005/8/layout/vProcess5"/>
    <dgm:cxn modelId="{CB55D760-BA4B-244D-8D99-C8D2A5A5138B}" type="presParOf" srcId="{890B812C-3EB1-8140-ADA2-0FEE441EC4A4}" destId="{068823CA-2A2B-7647-95A6-D26DF42B3F86}" srcOrd="9" destOrd="0" presId="urn:microsoft.com/office/officeart/2005/8/layout/vProcess5"/>
    <dgm:cxn modelId="{93202375-1CC7-A547-B25C-8F657FCFE626}" type="presParOf" srcId="{890B812C-3EB1-8140-ADA2-0FEE441EC4A4}" destId="{E6AA7223-1466-C849-A1D7-F490587347CA}" srcOrd="10" destOrd="0" presId="urn:microsoft.com/office/officeart/2005/8/layout/vProcess5"/>
    <dgm:cxn modelId="{D3074130-DE6C-9F40-BCB0-4EC4EB7EB38C}" type="presParOf" srcId="{890B812C-3EB1-8140-ADA2-0FEE441EC4A4}" destId="{2A6622A4-9FF4-6140-965D-4FD314EF5F92}" srcOrd="11" destOrd="0" presId="urn:microsoft.com/office/officeart/2005/8/layout/vProcess5"/>
    <dgm:cxn modelId="{8FD37A0E-5514-2241-97F4-D65D14362B29}" type="presParOf" srcId="{890B812C-3EB1-8140-ADA2-0FEE441EC4A4}" destId="{B23FB49C-1228-5040-86B7-C1A08574A783}" srcOrd="12" destOrd="0" presId="urn:microsoft.com/office/officeart/2005/8/layout/vProcess5"/>
    <dgm:cxn modelId="{391F53FC-42FD-AB48-9CE6-0EDE48151446}" type="presParOf" srcId="{890B812C-3EB1-8140-ADA2-0FEE441EC4A4}" destId="{381D8B2E-C30F-644B-8619-909F0B53A282}" srcOrd="13" destOrd="0" presId="urn:microsoft.com/office/officeart/2005/8/layout/vProcess5"/>
    <dgm:cxn modelId="{3C0F3432-9391-E644-8E5C-17E0D9ED1A85}" type="presParOf" srcId="{890B812C-3EB1-8140-ADA2-0FEE441EC4A4}" destId="{DE44D69C-3CC8-F94F-BF49-3BE93BFF449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FD569-0DD3-704F-A05D-4431A587EE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668A6E6-A21C-024A-B8C6-D6A85B98B741}">
      <dgm:prSet phldrT="[Text]"/>
      <dgm:spPr/>
      <dgm:t>
        <a:bodyPr/>
        <a:lstStyle/>
        <a:p>
          <a:r>
            <a:rPr lang="en-US" dirty="0" smtClean="0"/>
            <a:t>OGD Drops</a:t>
          </a:r>
          <a:endParaRPr lang="en-US" dirty="0"/>
        </a:p>
      </dgm:t>
    </dgm:pt>
    <dgm:pt modelId="{04E0AE88-C842-E642-8ADC-A54750AEE798}" type="parTrans" cxnId="{D0F20222-F379-D64A-B3DC-495EF289C86D}">
      <dgm:prSet/>
      <dgm:spPr/>
      <dgm:t>
        <a:bodyPr/>
        <a:lstStyle/>
        <a:p>
          <a:endParaRPr lang="en-US"/>
        </a:p>
      </dgm:t>
    </dgm:pt>
    <dgm:pt modelId="{4B73606F-C17D-254D-AED6-8BFDB2DE2431}" type="sibTrans" cxnId="{D0F20222-F379-D64A-B3DC-495EF289C86D}">
      <dgm:prSet/>
      <dgm:spPr/>
      <dgm:t>
        <a:bodyPr/>
        <a:lstStyle/>
        <a:p>
          <a:endParaRPr lang="en-US"/>
        </a:p>
      </dgm:t>
    </dgm:pt>
    <dgm:pt modelId="{5A06B4BA-CDB5-D441-9E77-CD0A3656C75C}">
      <dgm:prSet phldrT="[Text]"/>
      <dgm:spPr/>
      <dgm:t>
        <a:bodyPr/>
        <a:lstStyle/>
        <a:p>
          <a:r>
            <a:rPr lang="en-US" dirty="0" smtClean="0"/>
            <a:t>Engagement Begins</a:t>
          </a:r>
          <a:endParaRPr lang="en-US" dirty="0"/>
        </a:p>
      </dgm:t>
    </dgm:pt>
    <dgm:pt modelId="{C7D99E98-7A98-E54A-AEF7-2E19DD1E39A1}" type="parTrans" cxnId="{53961FDE-2AC7-9B4C-B0B8-295047BDE746}">
      <dgm:prSet/>
      <dgm:spPr/>
      <dgm:t>
        <a:bodyPr/>
        <a:lstStyle/>
        <a:p>
          <a:endParaRPr lang="en-US"/>
        </a:p>
      </dgm:t>
    </dgm:pt>
    <dgm:pt modelId="{DBF358F1-EF1C-9748-907E-945229C384A3}" type="sibTrans" cxnId="{53961FDE-2AC7-9B4C-B0B8-295047BDE746}">
      <dgm:prSet/>
      <dgm:spPr/>
      <dgm:t>
        <a:bodyPr/>
        <a:lstStyle/>
        <a:p>
          <a:endParaRPr lang="en-US"/>
        </a:p>
      </dgm:t>
    </dgm:pt>
    <dgm:pt modelId="{D6EC3507-F7FB-014D-9276-A57662D444EE}">
      <dgm:prSet phldrT="[Text]"/>
      <dgm:spPr/>
      <dgm:t>
        <a:bodyPr/>
        <a:lstStyle/>
        <a:p>
          <a:r>
            <a:rPr lang="en-US" dirty="0" smtClean="0"/>
            <a:t>Engagement Closes</a:t>
          </a:r>
          <a:endParaRPr lang="en-US" dirty="0"/>
        </a:p>
      </dgm:t>
    </dgm:pt>
    <dgm:pt modelId="{E03F68F5-5090-5A44-B95D-6371D2EFB913}" type="parTrans" cxnId="{58B470DA-9344-E743-8C12-76FD80998181}">
      <dgm:prSet/>
      <dgm:spPr/>
      <dgm:t>
        <a:bodyPr/>
        <a:lstStyle/>
        <a:p>
          <a:endParaRPr lang="en-US"/>
        </a:p>
      </dgm:t>
    </dgm:pt>
    <dgm:pt modelId="{6359E676-F49A-8049-8D8E-D9BD865D1154}" type="sibTrans" cxnId="{58B470DA-9344-E743-8C12-76FD80998181}">
      <dgm:prSet/>
      <dgm:spPr/>
      <dgm:t>
        <a:bodyPr/>
        <a:lstStyle/>
        <a:p>
          <a:endParaRPr lang="en-US"/>
        </a:p>
      </dgm:t>
    </dgm:pt>
    <dgm:pt modelId="{BE864771-9B7F-2148-A81C-2DF5034A58C1}">
      <dgm:prSet phldrT="[Text]"/>
      <dgm:spPr/>
      <dgm:t>
        <a:bodyPr/>
        <a:lstStyle/>
        <a:p>
          <a:r>
            <a:rPr lang="en-US" dirty="0" smtClean="0"/>
            <a:t>OG Plans Released</a:t>
          </a:r>
          <a:endParaRPr lang="en-US" dirty="0"/>
        </a:p>
      </dgm:t>
    </dgm:pt>
    <dgm:pt modelId="{A2BC34C5-462F-5446-8C25-C7AAE184BD9A}" type="parTrans" cxnId="{4A6BCD1E-48DD-514F-9EA7-6972F20C2FA1}">
      <dgm:prSet/>
      <dgm:spPr/>
      <dgm:t>
        <a:bodyPr/>
        <a:lstStyle/>
        <a:p>
          <a:endParaRPr lang="en-US"/>
        </a:p>
      </dgm:t>
    </dgm:pt>
    <dgm:pt modelId="{3B5315C5-0775-1E40-AB8D-1EBEEA843573}" type="sibTrans" cxnId="{4A6BCD1E-48DD-514F-9EA7-6972F20C2FA1}">
      <dgm:prSet/>
      <dgm:spPr/>
      <dgm:t>
        <a:bodyPr/>
        <a:lstStyle/>
        <a:p>
          <a:endParaRPr lang="en-US"/>
        </a:p>
      </dgm:t>
    </dgm:pt>
    <dgm:pt modelId="{966B9C01-FCF3-D34E-87E7-0CCD47B001F7}">
      <dgm:prSet phldrT="[Text]"/>
      <dgm:spPr/>
      <dgm:t>
        <a:bodyPr/>
        <a:lstStyle/>
        <a:p>
          <a:r>
            <a:rPr lang="en-US" dirty="0" smtClean="0"/>
            <a:t>December 8</a:t>
          </a:r>
          <a:endParaRPr lang="en-US" dirty="0"/>
        </a:p>
      </dgm:t>
    </dgm:pt>
    <dgm:pt modelId="{EACE4447-ADF7-1243-B482-9E92507A2643}" type="parTrans" cxnId="{7519EB73-89A4-D94D-AEFA-9E1309B21556}">
      <dgm:prSet/>
      <dgm:spPr/>
      <dgm:t>
        <a:bodyPr/>
        <a:lstStyle/>
        <a:p>
          <a:endParaRPr lang="en-US"/>
        </a:p>
      </dgm:t>
    </dgm:pt>
    <dgm:pt modelId="{D8A21DB2-930A-EF4D-AE03-91227A8711B2}" type="sibTrans" cxnId="{7519EB73-89A4-D94D-AEFA-9E1309B21556}">
      <dgm:prSet/>
      <dgm:spPr/>
      <dgm:t>
        <a:bodyPr/>
        <a:lstStyle/>
        <a:p>
          <a:endParaRPr lang="en-US"/>
        </a:p>
      </dgm:t>
    </dgm:pt>
    <dgm:pt modelId="{E45619BF-1780-2E45-B4AD-6FECBA1667A4}">
      <dgm:prSet phldrT="[Text]"/>
      <dgm:spPr/>
      <dgm:t>
        <a:bodyPr/>
        <a:lstStyle/>
        <a:p>
          <a:r>
            <a:rPr lang="en-US" smtClean="0"/>
            <a:t>February </a:t>
          </a:r>
          <a:r>
            <a:rPr lang="en-US" dirty="0" smtClean="0"/>
            <a:t>6</a:t>
          </a:r>
          <a:endParaRPr lang="en-US" dirty="0"/>
        </a:p>
      </dgm:t>
    </dgm:pt>
    <dgm:pt modelId="{14F02A95-1DBA-494B-997E-8C474ABDD883}" type="parTrans" cxnId="{4AF275C7-845B-6C44-926D-ACCE91D12F0B}">
      <dgm:prSet/>
      <dgm:spPr/>
      <dgm:t>
        <a:bodyPr/>
        <a:lstStyle/>
        <a:p>
          <a:endParaRPr lang="en-US"/>
        </a:p>
      </dgm:t>
    </dgm:pt>
    <dgm:pt modelId="{982008D6-882C-F949-879D-6EC03B36BD9D}" type="sibTrans" cxnId="{4AF275C7-845B-6C44-926D-ACCE91D12F0B}">
      <dgm:prSet/>
      <dgm:spPr/>
      <dgm:t>
        <a:bodyPr/>
        <a:lstStyle/>
        <a:p>
          <a:endParaRPr lang="en-US"/>
        </a:p>
      </dgm:t>
    </dgm:pt>
    <dgm:pt modelId="{BD537124-4F00-5B48-8580-5A92D1C7E550}">
      <dgm:prSet phldrT="[Text]"/>
      <dgm:spPr/>
      <dgm:t>
        <a:bodyPr/>
        <a:lstStyle/>
        <a:p>
          <a:r>
            <a:rPr lang="en-US" smtClean="0"/>
            <a:t>March </a:t>
          </a:r>
          <a:r>
            <a:rPr lang="en-US" dirty="0" smtClean="0"/>
            <a:t>19</a:t>
          </a:r>
          <a:endParaRPr lang="en-US" dirty="0"/>
        </a:p>
      </dgm:t>
    </dgm:pt>
    <dgm:pt modelId="{8F7F2A97-BA6E-F144-8584-DF554EC709C6}" type="parTrans" cxnId="{3089BC05-1C00-9E42-A536-F3FB61F9624B}">
      <dgm:prSet/>
      <dgm:spPr/>
      <dgm:t>
        <a:bodyPr/>
        <a:lstStyle/>
        <a:p>
          <a:endParaRPr lang="en-US"/>
        </a:p>
      </dgm:t>
    </dgm:pt>
    <dgm:pt modelId="{C5AD22EE-1FB1-4E40-AA6C-5AA3A9B5DECA}" type="sibTrans" cxnId="{3089BC05-1C00-9E42-A536-F3FB61F9624B}">
      <dgm:prSet/>
      <dgm:spPr/>
      <dgm:t>
        <a:bodyPr/>
        <a:lstStyle/>
        <a:p>
          <a:endParaRPr lang="en-US"/>
        </a:p>
      </dgm:t>
    </dgm:pt>
    <dgm:pt modelId="{79EF5938-B092-3A48-B99F-F618F6CB898C}">
      <dgm:prSet phldrT="[Text]"/>
      <dgm:spPr/>
      <dgm:t>
        <a:bodyPr/>
        <a:lstStyle/>
        <a:p>
          <a:r>
            <a:rPr lang="en-US" smtClean="0"/>
            <a:t>April </a:t>
          </a:r>
          <a:r>
            <a:rPr lang="en-US" dirty="0" smtClean="0"/>
            <a:t>7</a:t>
          </a:r>
          <a:endParaRPr lang="en-US" dirty="0"/>
        </a:p>
      </dgm:t>
    </dgm:pt>
    <dgm:pt modelId="{C4333B5B-54F7-4F47-85F4-9A99792A9207}" type="parTrans" cxnId="{47A123B5-F094-8F42-B88B-D7CEF62F5509}">
      <dgm:prSet/>
      <dgm:spPr/>
      <dgm:t>
        <a:bodyPr/>
        <a:lstStyle/>
        <a:p>
          <a:endParaRPr lang="en-US"/>
        </a:p>
      </dgm:t>
    </dgm:pt>
    <dgm:pt modelId="{9EB8101E-49CA-0C43-A328-7A347D3C426C}" type="sibTrans" cxnId="{47A123B5-F094-8F42-B88B-D7CEF62F5509}">
      <dgm:prSet/>
      <dgm:spPr/>
      <dgm:t>
        <a:bodyPr/>
        <a:lstStyle/>
        <a:p>
          <a:endParaRPr lang="en-US"/>
        </a:p>
      </dgm:t>
    </dgm:pt>
    <dgm:pt modelId="{AA28087C-E867-8C42-8EEF-C466DE7445A1}" type="pres">
      <dgm:prSet presAssocID="{35CFD569-0DD3-704F-A05D-4431A587EE48}" presName="Name0" presStyleCnt="0">
        <dgm:presLayoutVars>
          <dgm:dir/>
          <dgm:resizeHandles val="exact"/>
        </dgm:presLayoutVars>
      </dgm:prSet>
      <dgm:spPr/>
    </dgm:pt>
    <dgm:pt modelId="{6C5FEA04-91E9-404E-9552-02C0B3D26552}" type="pres">
      <dgm:prSet presAssocID="{35CFD569-0DD3-704F-A05D-4431A587EE48}" presName="arrow" presStyleLbl="bgShp" presStyleIdx="0" presStyleCnt="1"/>
      <dgm:spPr/>
    </dgm:pt>
    <dgm:pt modelId="{8302F786-8595-DD41-B0EB-5D238832DA68}" type="pres">
      <dgm:prSet presAssocID="{35CFD569-0DD3-704F-A05D-4431A587EE48}" presName="points" presStyleCnt="0"/>
      <dgm:spPr/>
    </dgm:pt>
    <dgm:pt modelId="{A074D3E9-83B8-3C4D-B9CB-4C8144570434}" type="pres">
      <dgm:prSet presAssocID="{C668A6E6-A21C-024A-B8C6-D6A85B98B741}" presName="compositeA" presStyleCnt="0"/>
      <dgm:spPr/>
    </dgm:pt>
    <dgm:pt modelId="{EF985079-2F1F-9B42-8A76-E8FC3B0EB073}" type="pres">
      <dgm:prSet presAssocID="{C668A6E6-A21C-024A-B8C6-D6A85B98B74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2B72-71ED-2647-8B64-B36D454E9ABF}" type="pres">
      <dgm:prSet presAssocID="{C668A6E6-A21C-024A-B8C6-D6A85B98B741}" presName="circleA" presStyleLbl="node1" presStyleIdx="0" presStyleCnt="4"/>
      <dgm:spPr>
        <a:solidFill>
          <a:schemeClr val="tx2"/>
        </a:solidFill>
        <a:ln>
          <a:noFill/>
        </a:ln>
      </dgm:spPr>
    </dgm:pt>
    <dgm:pt modelId="{410ACDA2-D3EF-594B-85B8-8B63D4742691}" type="pres">
      <dgm:prSet presAssocID="{C668A6E6-A21C-024A-B8C6-D6A85B98B741}" presName="spaceA" presStyleCnt="0"/>
      <dgm:spPr/>
    </dgm:pt>
    <dgm:pt modelId="{1AAC40ED-EE1D-A040-84E0-816FA134E4DC}" type="pres">
      <dgm:prSet presAssocID="{4B73606F-C17D-254D-AED6-8BFDB2DE2431}" presName="space" presStyleCnt="0"/>
      <dgm:spPr/>
    </dgm:pt>
    <dgm:pt modelId="{31FA8D39-8ADF-CA4E-B2C8-A160A8AF0744}" type="pres">
      <dgm:prSet presAssocID="{5A06B4BA-CDB5-D441-9E77-CD0A3656C75C}" presName="compositeB" presStyleCnt="0"/>
      <dgm:spPr/>
    </dgm:pt>
    <dgm:pt modelId="{6263349C-7F79-5949-B634-BE7C63F53AD9}" type="pres">
      <dgm:prSet presAssocID="{5A06B4BA-CDB5-D441-9E77-CD0A3656C75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B3400-62C0-F745-A16F-180223E86ED8}" type="pres">
      <dgm:prSet presAssocID="{5A06B4BA-CDB5-D441-9E77-CD0A3656C75C}" presName="circleB" presStyleLbl="node1" presStyleIdx="1" presStyleCnt="4"/>
      <dgm:spPr>
        <a:solidFill>
          <a:schemeClr val="tx2"/>
        </a:solidFill>
        <a:ln>
          <a:noFill/>
        </a:ln>
      </dgm:spPr>
    </dgm:pt>
    <dgm:pt modelId="{D234B29A-EF77-934E-A834-4D26E5C0F3F2}" type="pres">
      <dgm:prSet presAssocID="{5A06B4BA-CDB5-D441-9E77-CD0A3656C75C}" presName="spaceB" presStyleCnt="0"/>
      <dgm:spPr/>
    </dgm:pt>
    <dgm:pt modelId="{EB5F7134-C447-0247-8F78-5A8D5B0DA396}" type="pres">
      <dgm:prSet presAssocID="{DBF358F1-EF1C-9748-907E-945229C384A3}" presName="space" presStyleCnt="0"/>
      <dgm:spPr/>
    </dgm:pt>
    <dgm:pt modelId="{AE86B048-5899-E54F-85ED-3E12365A1980}" type="pres">
      <dgm:prSet presAssocID="{D6EC3507-F7FB-014D-9276-A57662D444EE}" presName="compositeA" presStyleCnt="0"/>
      <dgm:spPr/>
    </dgm:pt>
    <dgm:pt modelId="{667A2561-9471-CA40-ACEC-AD51EFDF3DE4}" type="pres">
      <dgm:prSet presAssocID="{D6EC3507-F7FB-014D-9276-A57662D444EE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68C55-BF6D-AC43-BAD1-F82014604A98}" type="pres">
      <dgm:prSet presAssocID="{D6EC3507-F7FB-014D-9276-A57662D444EE}" presName="circleA" presStyleLbl="node1" presStyleIdx="2" presStyleCnt="4"/>
      <dgm:spPr>
        <a:solidFill>
          <a:schemeClr val="tx2"/>
        </a:solidFill>
        <a:ln>
          <a:noFill/>
        </a:ln>
      </dgm:spPr>
    </dgm:pt>
    <dgm:pt modelId="{9D6B586B-9C3A-F542-BEE1-CCAEA31BD786}" type="pres">
      <dgm:prSet presAssocID="{D6EC3507-F7FB-014D-9276-A57662D444EE}" presName="spaceA" presStyleCnt="0"/>
      <dgm:spPr/>
    </dgm:pt>
    <dgm:pt modelId="{C2513E2F-F1A4-B745-84C3-D4C5A2D4D557}" type="pres">
      <dgm:prSet presAssocID="{6359E676-F49A-8049-8D8E-D9BD865D1154}" presName="space" presStyleCnt="0"/>
      <dgm:spPr/>
    </dgm:pt>
    <dgm:pt modelId="{12756040-BE95-1E47-9638-EE48CD38CD42}" type="pres">
      <dgm:prSet presAssocID="{BE864771-9B7F-2148-A81C-2DF5034A58C1}" presName="compositeB" presStyleCnt="0"/>
      <dgm:spPr/>
    </dgm:pt>
    <dgm:pt modelId="{573F43E0-9B35-EC4C-A70B-C08A7CFEEB22}" type="pres">
      <dgm:prSet presAssocID="{BE864771-9B7F-2148-A81C-2DF5034A58C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0375-2F47-CE46-9FAB-C3608CFF3D4E}" type="pres">
      <dgm:prSet presAssocID="{BE864771-9B7F-2148-A81C-2DF5034A58C1}" presName="circleB" presStyleLbl="node1" presStyleIdx="3" presStyleCnt="4"/>
      <dgm:spPr>
        <a:solidFill>
          <a:schemeClr val="tx2"/>
        </a:solidFill>
        <a:ln>
          <a:noFill/>
        </a:ln>
      </dgm:spPr>
    </dgm:pt>
    <dgm:pt modelId="{2C0A02BF-13C6-FD43-A21D-B8D22B26A052}" type="pres">
      <dgm:prSet presAssocID="{BE864771-9B7F-2148-A81C-2DF5034A58C1}" presName="spaceB" presStyleCnt="0"/>
      <dgm:spPr/>
    </dgm:pt>
  </dgm:ptLst>
  <dgm:cxnLst>
    <dgm:cxn modelId="{58B470DA-9344-E743-8C12-76FD80998181}" srcId="{35CFD569-0DD3-704F-A05D-4431A587EE48}" destId="{D6EC3507-F7FB-014D-9276-A57662D444EE}" srcOrd="2" destOrd="0" parTransId="{E03F68F5-5090-5A44-B95D-6371D2EFB913}" sibTransId="{6359E676-F49A-8049-8D8E-D9BD865D1154}"/>
    <dgm:cxn modelId="{89725CA8-9C1D-5C4A-B9B1-A2EDDCE9CE7E}" type="presOf" srcId="{D6EC3507-F7FB-014D-9276-A57662D444EE}" destId="{667A2561-9471-CA40-ACEC-AD51EFDF3DE4}" srcOrd="0" destOrd="0" presId="urn:microsoft.com/office/officeart/2005/8/layout/hProcess11"/>
    <dgm:cxn modelId="{1D42AD6E-F3C1-4249-8AE8-DDB1C515553E}" type="presOf" srcId="{E45619BF-1780-2E45-B4AD-6FECBA1667A4}" destId="{6263349C-7F79-5949-B634-BE7C63F53AD9}" srcOrd="0" destOrd="1" presId="urn:microsoft.com/office/officeart/2005/8/layout/hProcess11"/>
    <dgm:cxn modelId="{53961FDE-2AC7-9B4C-B0B8-295047BDE746}" srcId="{35CFD569-0DD3-704F-A05D-4431A587EE48}" destId="{5A06B4BA-CDB5-D441-9E77-CD0A3656C75C}" srcOrd="1" destOrd="0" parTransId="{C7D99E98-7A98-E54A-AEF7-2E19DD1E39A1}" sibTransId="{DBF358F1-EF1C-9748-907E-945229C384A3}"/>
    <dgm:cxn modelId="{47A123B5-F094-8F42-B88B-D7CEF62F5509}" srcId="{BE864771-9B7F-2148-A81C-2DF5034A58C1}" destId="{79EF5938-B092-3A48-B99F-F618F6CB898C}" srcOrd="0" destOrd="0" parTransId="{C4333B5B-54F7-4F47-85F4-9A99792A9207}" sibTransId="{9EB8101E-49CA-0C43-A328-7A347D3C426C}"/>
    <dgm:cxn modelId="{4AF275C7-845B-6C44-926D-ACCE91D12F0B}" srcId="{5A06B4BA-CDB5-D441-9E77-CD0A3656C75C}" destId="{E45619BF-1780-2E45-B4AD-6FECBA1667A4}" srcOrd="0" destOrd="0" parTransId="{14F02A95-1DBA-494B-997E-8C474ABDD883}" sibTransId="{982008D6-882C-F949-879D-6EC03B36BD9D}"/>
    <dgm:cxn modelId="{4A6BCD1E-48DD-514F-9EA7-6972F20C2FA1}" srcId="{35CFD569-0DD3-704F-A05D-4431A587EE48}" destId="{BE864771-9B7F-2148-A81C-2DF5034A58C1}" srcOrd="3" destOrd="0" parTransId="{A2BC34C5-462F-5446-8C25-C7AAE184BD9A}" sibTransId="{3B5315C5-0775-1E40-AB8D-1EBEEA843573}"/>
    <dgm:cxn modelId="{D75A74CB-905F-9D46-B22A-C9FFC4AED8D2}" type="presOf" srcId="{35CFD569-0DD3-704F-A05D-4431A587EE48}" destId="{AA28087C-E867-8C42-8EEF-C466DE7445A1}" srcOrd="0" destOrd="0" presId="urn:microsoft.com/office/officeart/2005/8/layout/hProcess11"/>
    <dgm:cxn modelId="{AFFEB829-9612-2C49-B162-12B2C54668D7}" type="presOf" srcId="{966B9C01-FCF3-D34E-87E7-0CCD47B001F7}" destId="{EF985079-2F1F-9B42-8A76-E8FC3B0EB073}" srcOrd="0" destOrd="1" presId="urn:microsoft.com/office/officeart/2005/8/layout/hProcess11"/>
    <dgm:cxn modelId="{C236F77D-E2C3-EB44-BD52-EC9CD39B5DE2}" type="presOf" srcId="{79EF5938-B092-3A48-B99F-F618F6CB898C}" destId="{573F43E0-9B35-EC4C-A70B-C08A7CFEEB22}" srcOrd="0" destOrd="1" presId="urn:microsoft.com/office/officeart/2005/8/layout/hProcess11"/>
    <dgm:cxn modelId="{D0F20222-F379-D64A-B3DC-495EF289C86D}" srcId="{35CFD569-0DD3-704F-A05D-4431A587EE48}" destId="{C668A6E6-A21C-024A-B8C6-D6A85B98B741}" srcOrd="0" destOrd="0" parTransId="{04E0AE88-C842-E642-8ADC-A54750AEE798}" sibTransId="{4B73606F-C17D-254D-AED6-8BFDB2DE2431}"/>
    <dgm:cxn modelId="{7519EB73-89A4-D94D-AEFA-9E1309B21556}" srcId="{C668A6E6-A21C-024A-B8C6-D6A85B98B741}" destId="{966B9C01-FCF3-D34E-87E7-0CCD47B001F7}" srcOrd="0" destOrd="0" parTransId="{EACE4447-ADF7-1243-B482-9E92507A2643}" sibTransId="{D8A21DB2-930A-EF4D-AE03-91227A8711B2}"/>
    <dgm:cxn modelId="{56E4749D-727D-A345-B3F6-BBD60897AE74}" type="presOf" srcId="{BD537124-4F00-5B48-8580-5A92D1C7E550}" destId="{667A2561-9471-CA40-ACEC-AD51EFDF3DE4}" srcOrd="0" destOrd="1" presId="urn:microsoft.com/office/officeart/2005/8/layout/hProcess11"/>
    <dgm:cxn modelId="{2F490628-6CA9-2843-BA66-67570DCD6F66}" type="presOf" srcId="{5A06B4BA-CDB5-D441-9E77-CD0A3656C75C}" destId="{6263349C-7F79-5949-B634-BE7C63F53AD9}" srcOrd="0" destOrd="0" presId="urn:microsoft.com/office/officeart/2005/8/layout/hProcess11"/>
    <dgm:cxn modelId="{3089BC05-1C00-9E42-A536-F3FB61F9624B}" srcId="{D6EC3507-F7FB-014D-9276-A57662D444EE}" destId="{BD537124-4F00-5B48-8580-5A92D1C7E550}" srcOrd="0" destOrd="0" parTransId="{8F7F2A97-BA6E-F144-8584-DF554EC709C6}" sibTransId="{C5AD22EE-1FB1-4E40-AA6C-5AA3A9B5DECA}"/>
    <dgm:cxn modelId="{75FCCE88-6BF2-4647-8A9F-68E0523E32B7}" type="presOf" srcId="{BE864771-9B7F-2148-A81C-2DF5034A58C1}" destId="{573F43E0-9B35-EC4C-A70B-C08A7CFEEB22}" srcOrd="0" destOrd="0" presId="urn:microsoft.com/office/officeart/2005/8/layout/hProcess11"/>
    <dgm:cxn modelId="{284561B1-F750-3F42-83AF-E89CE0D15BAA}" type="presOf" srcId="{C668A6E6-A21C-024A-B8C6-D6A85B98B741}" destId="{EF985079-2F1F-9B42-8A76-E8FC3B0EB073}" srcOrd="0" destOrd="0" presId="urn:microsoft.com/office/officeart/2005/8/layout/hProcess11"/>
    <dgm:cxn modelId="{D8FDDEF2-F4EF-C042-BD30-2A260F53800D}" type="presParOf" srcId="{AA28087C-E867-8C42-8EEF-C466DE7445A1}" destId="{6C5FEA04-91E9-404E-9552-02C0B3D26552}" srcOrd="0" destOrd="0" presId="urn:microsoft.com/office/officeart/2005/8/layout/hProcess11"/>
    <dgm:cxn modelId="{F5CEEC1D-6657-794D-A216-EB4AB3B5E8F6}" type="presParOf" srcId="{AA28087C-E867-8C42-8EEF-C466DE7445A1}" destId="{8302F786-8595-DD41-B0EB-5D238832DA68}" srcOrd="1" destOrd="0" presId="urn:microsoft.com/office/officeart/2005/8/layout/hProcess11"/>
    <dgm:cxn modelId="{62E434C9-00B9-8147-AF77-2D27F7BEDEBA}" type="presParOf" srcId="{8302F786-8595-DD41-B0EB-5D238832DA68}" destId="{A074D3E9-83B8-3C4D-B9CB-4C8144570434}" srcOrd="0" destOrd="0" presId="urn:microsoft.com/office/officeart/2005/8/layout/hProcess11"/>
    <dgm:cxn modelId="{FBBDEDD9-4106-F249-B693-1FA4C3CD20A3}" type="presParOf" srcId="{A074D3E9-83B8-3C4D-B9CB-4C8144570434}" destId="{EF985079-2F1F-9B42-8A76-E8FC3B0EB073}" srcOrd="0" destOrd="0" presId="urn:microsoft.com/office/officeart/2005/8/layout/hProcess11"/>
    <dgm:cxn modelId="{45062686-1D2F-5547-A18F-8D02661AC387}" type="presParOf" srcId="{A074D3E9-83B8-3C4D-B9CB-4C8144570434}" destId="{FAA42B72-71ED-2647-8B64-B36D454E9ABF}" srcOrd="1" destOrd="0" presId="urn:microsoft.com/office/officeart/2005/8/layout/hProcess11"/>
    <dgm:cxn modelId="{22ACF8D8-6986-6946-86F9-5F451A52193D}" type="presParOf" srcId="{A074D3E9-83B8-3C4D-B9CB-4C8144570434}" destId="{410ACDA2-D3EF-594B-85B8-8B63D4742691}" srcOrd="2" destOrd="0" presId="urn:microsoft.com/office/officeart/2005/8/layout/hProcess11"/>
    <dgm:cxn modelId="{D280FDA2-2C97-8E46-A99E-8507341B2722}" type="presParOf" srcId="{8302F786-8595-DD41-B0EB-5D238832DA68}" destId="{1AAC40ED-EE1D-A040-84E0-816FA134E4DC}" srcOrd="1" destOrd="0" presId="urn:microsoft.com/office/officeart/2005/8/layout/hProcess11"/>
    <dgm:cxn modelId="{D67C3346-3CCA-3B42-9486-3020BB5DFA88}" type="presParOf" srcId="{8302F786-8595-DD41-B0EB-5D238832DA68}" destId="{31FA8D39-8ADF-CA4E-B2C8-A160A8AF0744}" srcOrd="2" destOrd="0" presId="urn:microsoft.com/office/officeart/2005/8/layout/hProcess11"/>
    <dgm:cxn modelId="{0602A90A-2471-484D-A093-EED0F5BAD734}" type="presParOf" srcId="{31FA8D39-8ADF-CA4E-B2C8-A160A8AF0744}" destId="{6263349C-7F79-5949-B634-BE7C63F53AD9}" srcOrd="0" destOrd="0" presId="urn:microsoft.com/office/officeart/2005/8/layout/hProcess11"/>
    <dgm:cxn modelId="{EB077C39-27E5-6B40-BB75-DA8F93CFE671}" type="presParOf" srcId="{31FA8D39-8ADF-CA4E-B2C8-A160A8AF0744}" destId="{0CCB3400-62C0-F745-A16F-180223E86ED8}" srcOrd="1" destOrd="0" presId="urn:microsoft.com/office/officeart/2005/8/layout/hProcess11"/>
    <dgm:cxn modelId="{9277016F-84FE-B54E-8354-5DF07FC17BC4}" type="presParOf" srcId="{31FA8D39-8ADF-CA4E-B2C8-A160A8AF0744}" destId="{D234B29A-EF77-934E-A834-4D26E5C0F3F2}" srcOrd="2" destOrd="0" presId="urn:microsoft.com/office/officeart/2005/8/layout/hProcess11"/>
    <dgm:cxn modelId="{14BF6652-1FFB-D644-9389-97E33BC81DF7}" type="presParOf" srcId="{8302F786-8595-DD41-B0EB-5D238832DA68}" destId="{EB5F7134-C447-0247-8F78-5A8D5B0DA396}" srcOrd="3" destOrd="0" presId="urn:microsoft.com/office/officeart/2005/8/layout/hProcess11"/>
    <dgm:cxn modelId="{0FBFAD6E-D74C-AE48-8118-02900BC45E67}" type="presParOf" srcId="{8302F786-8595-DD41-B0EB-5D238832DA68}" destId="{AE86B048-5899-E54F-85ED-3E12365A1980}" srcOrd="4" destOrd="0" presId="urn:microsoft.com/office/officeart/2005/8/layout/hProcess11"/>
    <dgm:cxn modelId="{44B68557-375C-704A-9173-60D77FE4A64F}" type="presParOf" srcId="{AE86B048-5899-E54F-85ED-3E12365A1980}" destId="{667A2561-9471-CA40-ACEC-AD51EFDF3DE4}" srcOrd="0" destOrd="0" presId="urn:microsoft.com/office/officeart/2005/8/layout/hProcess11"/>
    <dgm:cxn modelId="{B22785AC-90E4-E84B-B7AE-3E342B916692}" type="presParOf" srcId="{AE86B048-5899-E54F-85ED-3E12365A1980}" destId="{48E68C55-BF6D-AC43-BAD1-F82014604A98}" srcOrd="1" destOrd="0" presId="urn:microsoft.com/office/officeart/2005/8/layout/hProcess11"/>
    <dgm:cxn modelId="{C69E971F-B574-DB4C-8DAB-41624AAAB398}" type="presParOf" srcId="{AE86B048-5899-E54F-85ED-3E12365A1980}" destId="{9D6B586B-9C3A-F542-BEE1-CCAEA31BD786}" srcOrd="2" destOrd="0" presId="urn:microsoft.com/office/officeart/2005/8/layout/hProcess11"/>
    <dgm:cxn modelId="{FA68B90A-03E5-FF42-A7BE-6EFD5D528D34}" type="presParOf" srcId="{8302F786-8595-DD41-B0EB-5D238832DA68}" destId="{C2513E2F-F1A4-B745-84C3-D4C5A2D4D557}" srcOrd="5" destOrd="0" presId="urn:microsoft.com/office/officeart/2005/8/layout/hProcess11"/>
    <dgm:cxn modelId="{619CB41F-C844-3C4A-BA01-AFE215D1981A}" type="presParOf" srcId="{8302F786-8595-DD41-B0EB-5D238832DA68}" destId="{12756040-BE95-1E47-9638-EE48CD38CD42}" srcOrd="6" destOrd="0" presId="urn:microsoft.com/office/officeart/2005/8/layout/hProcess11"/>
    <dgm:cxn modelId="{F02EB60D-DBE5-4048-805F-962D87F2FCB0}" type="presParOf" srcId="{12756040-BE95-1E47-9638-EE48CD38CD42}" destId="{573F43E0-9B35-EC4C-A70B-C08A7CFEEB22}" srcOrd="0" destOrd="0" presId="urn:microsoft.com/office/officeart/2005/8/layout/hProcess11"/>
    <dgm:cxn modelId="{935172AB-9E7D-BC45-B0DF-6F64A7D81CAB}" type="presParOf" srcId="{12756040-BE95-1E47-9638-EE48CD38CD42}" destId="{F17D0375-2F47-CE46-9FAB-C3608CFF3D4E}" srcOrd="1" destOrd="0" presId="urn:microsoft.com/office/officeart/2005/8/layout/hProcess11"/>
    <dgm:cxn modelId="{A841CFE2-2772-814D-92CA-235D029F1015}" type="presParOf" srcId="{12756040-BE95-1E47-9638-EE48CD38CD42}" destId="{2C0A02BF-13C6-FD43-A21D-B8D22B26A05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129A1-F8AE-694F-9A80-EC56D0B57702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0D9C6-333F-EE45-93FF-AEE0C61C646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900" b="0" dirty="0" smtClean="0"/>
            <a:t>Agencies spend time learning, innovating and experimenting</a:t>
          </a:r>
          <a:endParaRPr lang="en-US" sz="2900" b="0" dirty="0"/>
        </a:p>
      </dgm:t>
    </dgm:pt>
    <dgm:pt modelId="{2F000758-7F19-8946-9DB9-1F83BC959E05}" type="parTrans" cxnId="{61CCC972-272F-E344-874E-0AA749AFEEAB}">
      <dgm:prSet/>
      <dgm:spPr/>
      <dgm:t>
        <a:bodyPr/>
        <a:lstStyle/>
        <a:p>
          <a:endParaRPr lang="en-US"/>
        </a:p>
      </dgm:t>
    </dgm:pt>
    <dgm:pt modelId="{57725239-F02B-6B43-9D70-3A96836A6499}" type="sibTrans" cxnId="{61CCC972-272F-E344-874E-0AA749AFEEAB}">
      <dgm:prSet/>
      <dgm:spPr/>
      <dgm:t>
        <a:bodyPr/>
        <a:lstStyle/>
        <a:p>
          <a:endParaRPr lang="en-US"/>
        </a:p>
      </dgm:t>
    </dgm:pt>
    <dgm:pt modelId="{193C47DB-08D0-7540-95C2-2E37F4C650F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900" b="0" dirty="0" smtClean="0"/>
            <a:t>Agencies build capacity and engagement is self-sustaining</a:t>
          </a:r>
          <a:endParaRPr lang="en-US" sz="2900" b="0" dirty="0"/>
        </a:p>
      </dgm:t>
    </dgm:pt>
    <dgm:pt modelId="{65AC91A9-437A-8542-959E-E5B8A407C608}" type="parTrans" cxnId="{D668746F-79D6-044C-831B-E3F0E4CC3A28}">
      <dgm:prSet/>
      <dgm:spPr/>
      <dgm:t>
        <a:bodyPr/>
        <a:lstStyle/>
        <a:p>
          <a:endParaRPr lang="en-US"/>
        </a:p>
      </dgm:t>
    </dgm:pt>
    <dgm:pt modelId="{03112EA4-42D2-404D-957A-0C2A5D9384A3}" type="sibTrans" cxnId="{D668746F-79D6-044C-831B-E3F0E4CC3A28}">
      <dgm:prSet/>
      <dgm:spPr/>
      <dgm:t>
        <a:bodyPr/>
        <a:lstStyle/>
        <a:p>
          <a:endParaRPr lang="en-US"/>
        </a:p>
      </dgm:t>
    </dgm:pt>
    <dgm:pt modelId="{7235D716-DD98-084B-9BE9-656AD9384C73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900" b="0" dirty="0" smtClean="0"/>
            <a:t>Tools and resources are there to make engagement easy</a:t>
          </a:r>
          <a:endParaRPr lang="en-US" sz="2900" b="0" dirty="0"/>
        </a:p>
      </dgm:t>
    </dgm:pt>
    <dgm:pt modelId="{A03F0ADF-87EA-0A47-AF22-25C39D7083DC}" type="parTrans" cxnId="{0C2D1650-1BC4-4A4E-9C82-4F8E23BF617D}">
      <dgm:prSet/>
      <dgm:spPr/>
      <dgm:t>
        <a:bodyPr/>
        <a:lstStyle/>
        <a:p>
          <a:endParaRPr lang="en-US"/>
        </a:p>
      </dgm:t>
    </dgm:pt>
    <dgm:pt modelId="{08D9311B-9CC5-4244-BABA-488766761CD2}" type="sibTrans" cxnId="{0C2D1650-1BC4-4A4E-9C82-4F8E23BF617D}">
      <dgm:prSet/>
      <dgm:spPr/>
      <dgm:t>
        <a:bodyPr/>
        <a:lstStyle/>
        <a:p>
          <a:endParaRPr lang="en-US"/>
        </a:p>
      </dgm:t>
    </dgm:pt>
    <dgm:pt modelId="{AD2C7085-7C5C-2841-B6BA-15FB32B3801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900" b="0" dirty="0" smtClean="0"/>
            <a:t>Innovative ideas expose new demand and requirements</a:t>
          </a:r>
          <a:endParaRPr lang="en-US" sz="2900" b="0" dirty="0"/>
        </a:p>
      </dgm:t>
    </dgm:pt>
    <dgm:pt modelId="{3B1A1C99-3923-864E-9281-B7F2CBD276D8}" type="parTrans" cxnId="{CDABEAC0-D9A9-BB4F-9BFB-D672FACC3E3B}">
      <dgm:prSet/>
      <dgm:spPr/>
      <dgm:t>
        <a:bodyPr/>
        <a:lstStyle/>
        <a:p>
          <a:endParaRPr lang="en-US"/>
        </a:p>
      </dgm:t>
    </dgm:pt>
    <dgm:pt modelId="{A32670DB-908F-AF41-863F-E09ADA4A8B7C}" type="sibTrans" cxnId="{CDABEAC0-D9A9-BB4F-9BFB-D672FACC3E3B}">
      <dgm:prSet/>
      <dgm:spPr/>
      <dgm:t>
        <a:bodyPr/>
        <a:lstStyle/>
        <a:p>
          <a:endParaRPr lang="en-US"/>
        </a:p>
      </dgm:t>
    </dgm:pt>
    <dgm:pt modelId="{F03CAAB9-C71B-1443-AF46-80EF96B07764}" type="pres">
      <dgm:prSet presAssocID="{1EB129A1-F8AE-694F-9A80-EC56D0B577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73E68-F466-E241-AD53-E9C1D60CE857}" type="pres">
      <dgm:prSet presAssocID="{1EB129A1-F8AE-694F-9A80-EC56D0B57702}" presName="cycle" presStyleCnt="0"/>
      <dgm:spPr/>
      <dgm:t>
        <a:bodyPr/>
        <a:lstStyle/>
        <a:p>
          <a:endParaRPr lang="en-US"/>
        </a:p>
      </dgm:t>
    </dgm:pt>
    <dgm:pt modelId="{B1864234-D9DC-2841-982B-2CF6C9BB4DCC}" type="pres">
      <dgm:prSet presAssocID="{AD2C7085-7C5C-2841-B6BA-15FB32B3801B}" presName="nodeFirstNode" presStyleLbl="node1" presStyleIdx="0" presStyleCnt="4" custScaleX="110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C4BFB-E7CA-4141-AD8C-FC927539E771}" type="pres">
      <dgm:prSet presAssocID="{A32670DB-908F-AF41-863F-E09ADA4A8B7C}" presName="sibTransFirstNode" presStyleLbl="bgShp" presStyleIdx="0" presStyleCnt="1" custScaleX="153129" custLinFactNeighborY="9018"/>
      <dgm:spPr/>
      <dgm:t>
        <a:bodyPr/>
        <a:lstStyle/>
        <a:p>
          <a:endParaRPr lang="en-US"/>
        </a:p>
      </dgm:t>
    </dgm:pt>
    <dgm:pt modelId="{57A9D43D-D942-8E41-AFB4-E9E5996EC0EA}" type="pres">
      <dgm:prSet presAssocID="{7235D716-DD98-084B-9BE9-656AD9384C73}" presName="nodeFollowingNodes" presStyleLbl="node1" presStyleIdx="1" presStyleCnt="4" custScaleX="110745" custRadScaleRad="14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E42E-8CCB-5A4B-BBA8-E1802870E12F}" type="pres">
      <dgm:prSet presAssocID="{58C0D9C6-333F-EE45-93FF-AEE0C61C646B}" presName="nodeFollowingNodes" presStyleLbl="node1" presStyleIdx="2" presStyleCnt="4" custScaleX="115625" custRadScaleRad="146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9CF9-91CD-F149-8864-B4FD9A72C264}" type="pres">
      <dgm:prSet presAssocID="{193C47DB-08D0-7540-95C2-2E37F4C650F4}" presName="nodeFollowingNodes" presStyleLbl="node1" presStyleIdx="3" presStyleCnt="4" custScaleX="115625" custRadScaleRad="14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D1650-1BC4-4A4E-9C82-4F8E23BF617D}" srcId="{1EB129A1-F8AE-694F-9A80-EC56D0B57702}" destId="{7235D716-DD98-084B-9BE9-656AD9384C73}" srcOrd="1" destOrd="0" parTransId="{A03F0ADF-87EA-0A47-AF22-25C39D7083DC}" sibTransId="{08D9311B-9CC5-4244-BABA-488766761CD2}"/>
    <dgm:cxn modelId="{4F814CFF-A0A0-BA44-B963-927497237BB7}" type="presOf" srcId="{A32670DB-908F-AF41-863F-E09ADA4A8B7C}" destId="{AA9C4BFB-E7CA-4141-AD8C-FC927539E771}" srcOrd="0" destOrd="0" presId="urn:microsoft.com/office/officeart/2005/8/layout/cycle3"/>
    <dgm:cxn modelId="{0650A0BC-80D2-B64C-B768-FB0E89E97E51}" type="presOf" srcId="{7235D716-DD98-084B-9BE9-656AD9384C73}" destId="{57A9D43D-D942-8E41-AFB4-E9E5996EC0EA}" srcOrd="0" destOrd="0" presId="urn:microsoft.com/office/officeart/2005/8/layout/cycle3"/>
    <dgm:cxn modelId="{83739D03-502C-0C40-A2E3-4E53F3677DDB}" type="presOf" srcId="{58C0D9C6-333F-EE45-93FF-AEE0C61C646B}" destId="{C401E42E-8CCB-5A4B-BBA8-E1802870E12F}" srcOrd="0" destOrd="0" presId="urn:microsoft.com/office/officeart/2005/8/layout/cycle3"/>
    <dgm:cxn modelId="{CDABEAC0-D9A9-BB4F-9BFB-D672FACC3E3B}" srcId="{1EB129A1-F8AE-694F-9A80-EC56D0B57702}" destId="{AD2C7085-7C5C-2841-B6BA-15FB32B3801B}" srcOrd="0" destOrd="0" parTransId="{3B1A1C99-3923-864E-9281-B7F2CBD276D8}" sibTransId="{A32670DB-908F-AF41-863F-E09ADA4A8B7C}"/>
    <dgm:cxn modelId="{33EA13AD-7D17-7140-922B-680413E08527}" type="presOf" srcId="{193C47DB-08D0-7540-95C2-2E37F4C650F4}" destId="{FD049CF9-91CD-F149-8864-B4FD9A72C264}" srcOrd="0" destOrd="0" presId="urn:microsoft.com/office/officeart/2005/8/layout/cycle3"/>
    <dgm:cxn modelId="{AA28378C-C0CB-5A41-89F6-45B797E40BA5}" type="presOf" srcId="{1EB129A1-F8AE-694F-9A80-EC56D0B57702}" destId="{F03CAAB9-C71B-1443-AF46-80EF96B07764}" srcOrd="0" destOrd="0" presId="urn:microsoft.com/office/officeart/2005/8/layout/cycle3"/>
    <dgm:cxn modelId="{F8905640-4A6A-4443-B213-4AA6B65F6109}" type="presOf" srcId="{AD2C7085-7C5C-2841-B6BA-15FB32B3801B}" destId="{B1864234-D9DC-2841-982B-2CF6C9BB4DCC}" srcOrd="0" destOrd="0" presId="urn:microsoft.com/office/officeart/2005/8/layout/cycle3"/>
    <dgm:cxn modelId="{61CCC972-272F-E344-874E-0AA749AFEEAB}" srcId="{1EB129A1-F8AE-694F-9A80-EC56D0B57702}" destId="{58C0D9C6-333F-EE45-93FF-AEE0C61C646B}" srcOrd="2" destOrd="0" parTransId="{2F000758-7F19-8946-9DB9-1F83BC959E05}" sibTransId="{57725239-F02B-6B43-9D70-3A96836A6499}"/>
    <dgm:cxn modelId="{D668746F-79D6-044C-831B-E3F0E4CC3A28}" srcId="{1EB129A1-F8AE-694F-9A80-EC56D0B57702}" destId="{193C47DB-08D0-7540-95C2-2E37F4C650F4}" srcOrd="3" destOrd="0" parTransId="{65AC91A9-437A-8542-959E-E5B8A407C608}" sibTransId="{03112EA4-42D2-404D-957A-0C2A5D9384A3}"/>
    <dgm:cxn modelId="{FB499067-16DC-394E-9EF5-5DF869A9C8D6}" type="presParOf" srcId="{F03CAAB9-C71B-1443-AF46-80EF96B07764}" destId="{CFB73E68-F466-E241-AD53-E9C1D60CE857}" srcOrd="0" destOrd="0" presId="urn:microsoft.com/office/officeart/2005/8/layout/cycle3"/>
    <dgm:cxn modelId="{F83E48F3-1772-2540-A94B-A6935287BE28}" type="presParOf" srcId="{CFB73E68-F466-E241-AD53-E9C1D60CE857}" destId="{B1864234-D9DC-2841-982B-2CF6C9BB4DCC}" srcOrd="0" destOrd="0" presId="urn:microsoft.com/office/officeart/2005/8/layout/cycle3"/>
    <dgm:cxn modelId="{8F39EBF4-FF86-D742-8065-9E5DB6CC9818}" type="presParOf" srcId="{CFB73E68-F466-E241-AD53-E9C1D60CE857}" destId="{AA9C4BFB-E7CA-4141-AD8C-FC927539E771}" srcOrd="1" destOrd="0" presId="urn:microsoft.com/office/officeart/2005/8/layout/cycle3"/>
    <dgm:cxn modelId="{B9A2C9C0-2A6E-EF4D-8A08-33F18449362A}" type="presParOf" srcId="{CFB73E68-F466-E241-AD53-E9C1D60CE857}" destId="{57A9D43D-D942-8E41-AFB4-E9E5996EC0EA}" srcOrd="2" destOrd="0" presId="urn:microsoft.com/office/officeart/2005/8/layout/cycle3"/>
    <dgm:cxn modelId="{4A7FF383-5FAD-734E-B006-DD3A545ABB62}" type="presParOf" srcId="{CFB73E68-F466-E241-AD53-E9C1D60CE857}" destId="{C401E42E-8CCB-5A4B-BBA8-E1802870E12F}" srcOrd="3" destOrd="0" presId="urn:microsoft.com/office/officeart/2005/8/layout/cycle3"/>
    <dgm:cxn modelId="{F13923CB-33D2-0441-8BC1-9E28A9FFFC75}" type="presParOf" srcId="{CFB73E68-F466-E241-AD53-E9C1D60CE857}" destId="{FD049CF9-91CD-F149-8864-B4FD9A72C26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4092E-EF13-5640-B625-8F5D7678C548}">
      <dsp:nvSpPr>
        <dsp:cNvPr id="0" name=""/>
        <dsp:cNvSpPr/>
      </dsp:nvSpPr>
      <dsp:spPr>
        <a:xfrm>
          <a:off x="0" y="0"/>
          <a:ext cx="6688836" cy="9555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Introductions</a:t>
          </a:r>
          <a:endParaRPr lang="en-US" sz="4100" kern="1200" dirty="0"/>
        </a:p>
      </dsp:txBody>
      <dsp:txXfrm>
        <a:off x="0" y="0"/>
        <a:ext cx="5601900" cy="955548"/>
      </dsp:txXfrm>
    </dsp:sp>
    <dsp:sp modelId="{4F587178-2952-D04B-BBD5-0A7E4BCBBFFB}">
      <dsp:nvSpPr>
        <dsp:cNvPr id="0" name=""/>
        <dsp:cNvSpPr/>
      </dsp:nvSpPr>
      <dsp:spPr>
        <a:xfrm>
          <a:off x="499491" y="1088263"/>
          <a:ext cx="6688836" cy="9555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The challenge</a:t>
          </a:r>
          <a:endParaRPr lang="en-US" sz="4100" kern="1200" dirty="0"/>
        </a:p>
      </dsp:txBody>
      <dsp:txXfrm>
        <a:off x="499491" y="1088263"/>
        <a:ext cx="5568238" cy="955548"/>
      </dsp:txXfrm>
    </dsp:sp>
    <dsp:sp modelId="{B37C55FF-3F06-4044-80AC-D98B2589CF34}">
      <dsp:nvSpPr>
        <dsp:cNvPr id="0" name=""/>
        <dsp:cNvSpPr/>
      </dsp:nvSpPr>
      <dsp:spPr>
        <a:xfrm>
          <a:off x="998982" y="2176526"/>
          <a:ext cx="6688836" cy="9555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What we did</a:t>
          </a:r>
          <a:endParaRPr lang="en-US" sz="4100" kern="1200" dirty="0"/>
        </a:p>
      </dsp:txBody>
      <dsp:txXfrm>
        <a:off x="998982" y="2176526"/>
        <a:ext cx="5568238" cy="955548"/>
      </dsp:txXfrm>
    </dsp:sp>
    <dsp:sp modelId="{3780C4D4-7BE4-A442-9CCF-92D56C32C781}">
      <dsp:nvSpPr>
        <dsp:cNvPr id="0" name=""/>
        <dsp:cNvSpPr/>
      </dsp:nvSpPr>
      <dsp:spPr>
        <a:xfrm>
          <a:off x="1498473" y="3264789"/>
          <a:ext cx="6688836" cy="9555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Why we did it</a:t>
          </a:r>
          <a:endParaRPr lang="en-US" sz="4100" kern="1200" dirty="0"/>
        </a:p>
      </dsp:txBody>
      <dsp:txXfrm>
        <a:off x="1498473" y="3264789"/>
        <a:ext cx="5568238" cy="955548"/>
      </dsp:txXfrm>
    </dsp:sp>
    <dsp:sp modelId="{B770C658-656A-3449-A789-55D838F1833F}">
      <dsp:nvSpPr>
        <dsp:cNvPr id="0" name=""/>
        <dsp:cNvSpPr/>
      </dsp:nvSpPr>
      <dsp:spPr>
        <a:xfrm>
          <a:off x="1997964" y="4353052"/>
          <a:ext cx="6688836" cy="9555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What’s next</a:t>
          </a:r>
          <a:endParaRPr lang="en-US" sz="4100" kern="1200" dirty="0"/>
        </a:p>
      </dsp:txBody>
      <dsp:txXfrm>
        <a:off x="1997964" y="4353052"/>
        <a:ext cx="5568238" cy="955548"/>
      </dsp:txXfrm>
    </dsp:sp>
    <dsp:sp modelId="{83D15E08-6635-6E46-A87D-7383E8A5A04D}">
      <dsp:nvSpPr>
        <dsp:cNvPr id="0" name=""/>
        <dsp:cNvSpPr/>
      </dsp:nvSpPr>
      <dsp:spPr>
        <a:xfrm>
          <a:off x="6067729" y="698080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067729" y="698080"/>
        <a:ext cx="621106" cy="621106"/>
      </dsp:txXfrm>
    </dsp:sp>
    <dsp:sp modelId="{7FE3F56E-DD10-244F-A183-57E5852A1BBD}">
      <dsp:nvSpPr>
        <dsp:cNvPr id="0" name=""/>
        <dsp:cNvSpPr/>
      </dsp:nvSpPr>
      <dsp:spPr>
        <a:xfrm>
          <a:off x="6567220" y="1786343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567220" y="1786343"/>
        <a:ext cx="621106" cy="621106"/>
      </dsp:txXfrm>
    </dsp:sp>
    <dsp:sp modelId="{B1BB93CE-88FB-2C45-8EDD-A16D53D6BA0C}">
      <dsp:nvSpPr>
        <dsp:cNvPr id="0" name=""/>
        <dsp:cNvSpPr/>
      </dsp:nvSpPr>
      <dsp:spPr>
        <a:xfrm>
          <a:off x="7066711" y="2858681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066711" y="2858681"/>
        <a:ext cx="621106" cy="621106"/>
      </dsp:txXfrm>
    </dsp:sp>
    <dsp:sp modelId="{068823CA-2A2B-7647-95A6-D26DF42B3F86}">
      <dsp:nvSpPr>
        <dsp:cNvPr id="0" name=""/>
        <dsp:cNvSpPr/>
      </dsp:nvSpPr>
      <dsp:spPr>
        <a:xfrm>
          <a:off x="7566202" y="3957561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566202" y="3957561"/>
        <a:ext cx="621106" cy="621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5FEA04-91E9-404E-9552-02C0B3D26552}">
      <dsp:nvSpPr>
        <dsp:cNvPr id="0" name=""/>
        <dsp:cNvSpPr/>
      </dsp:nvSpPr>
      <dsp:spPr>
        <a:xfrm>
          <a:off x="0" y="1592579"/>
          <a:ext cx="8686800" cy="21234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85079-2F1F-9B42-8A76-E8FC3B0EB073}">
      <dsp:nvSpPr>
        <dsp:cNvPr id="0" name=""/>
        <dsp:cNvSpPr/>
      </dsp:nvSpPr>
      <dsp:spPr>
        <a:xfrm>
          <a:off x="3912" y="0"/>
          <a:ext cx="1881998" cy="21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OGD Drops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December 8</a:t>
          </a:r>
          <a:endParaRPr lang="en-US" sz="1900" kern="1200" dirty="0"/>
        </a:p>
      </dsp:txBody>
      <dsp:txXfrm>
        <a:off x="3912" y="0"/>
        <a:ext cx="1881998" cy="2123440"/>
      </dsp:txXfrm>
    </dsp:sp>
    <dsp:sp modelId="{FAA42B72-71ED-2647-8B64-B36D454E9ABF}">
      <dsp:nvSpPr>
        <dsp:cNvPr id="0" name=""/>
        <dsp:cNvSpPr/>
      </dsp:nvSpPr>
      <dsp:spPr>
        <a:xfrm>
          <a:off x="679482" y="2388870"/>
          <a:ext cx="530860" cy="530860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3349C-7F79-5949-B634-BE7C63F53AD9}">
      <dsp:nvSpPr>
        <dsp:cNvPr id="0" name=""/>
        <dsp:cNvSpPr/>
      </dsp:nvSpPr>
      <dsp:spPr>
        <a:xfrm>
          <a:off x="1980011" y="3185159"/>
          <a:ext cx="1881998" cy="21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Engagement Begins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February </a:t>
          </a:r>
          <a:r>
            <a:rPr lang="en-US" sz="1900" kern="1200" dirty="0" smtClean="0"/>
            <a:t>6</a:t>
          </a:r>
          <a:endParaRPr lang="en-US" sz="1900" kern="1200" dirty="0"/>
        </a:p>
      </dsp:txBody>
      <dsp:txXfrm>
        <a:off x="1980011" y="3185159"/>
        <a:ext cx="1881998" cy="2123440"/>
      </dsp:txXfrm>
    </dsp:sp>
    <dsp:sp modelId="{0CCB3400-62C0-F745-A16F-180223E86ED8}">
      <dsp:nvSpPr>
        <dsp:cNvPr id="0" name=""/>
        <dsp:cNvSpPr/>
      </dsp:nvSpPr>
      <dsp:spPr>
        <a:xfrm>
          <a:off x="2655580" y="2388870"/>
          <a:ext cx="530860" cy="530860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2561-9471-CA40-ACEC-AD51EFDF3DE4}">
      <dsp:nvSpPr>
        <dsp:cNvPr id="0" name=""/>
        <dsp:cNvSpPr/>
      </dsp:nvSpPr>
      <dsp:spPr>
        <a:xfrm>
          <a:off x="3956109" y="0"/>
          <a:ext cx="1881998" cy="21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Engagement Closes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March </a:t>
          </a:r>
          <a:r>
            <a:rPr lang="en-US" sz="1900" kern="1200" dirty="0" smtClean="0"/>
            <a:t>19</a:t>
          </a:r>
          <a:endParaRPr lang="en-US" sz="1900" kern="1200" dirty="0"/>
        </a:p>
      </dsp:txBody>
      <dsp:txXfrm>
        <a:off x="3956109" y="0"/>
        <a:ext cx="1881998" cy="2123440"/>
      </dsp:txXfrm>
    </dsp:sp>
    <dsp:sp modelId="{48E68C55-BF6D-AC43-BAD1-F82014604A98}">
      <dsp:nvSpPr>
        <dsp:cNvPr id="0" name=""/>
        <dsp:cNvSpPr/>
      </dsp:nvSpPr>
      <dsp:spPr>
        <a:xfrm>
          <a:off x="4631679" y="2388870"/>
          <a:ext cx="530860" cy="530860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43E0-9B35-EC4C-A70B-C08A7CFEEB22}">
      <dsp:nvSpPr>
        <dsp:cNvPr id="0" name=""/>
        <dsp:cNvSpPr/>
      </dsp:nvSpPr>
      <dsp:spPr>
        <a:xfrm>
          <a:off x="5932208" y="3185159"/>
          <a:ext cx="1881998" cy="21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OG Plans Released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April </a:t>
          </a:r>
          <a:r>
            <a:rPr lang="en-US" sz="1900" kern="1200" dirty="0" smtClean="0"/>
            <a:t>7</a:t>
          </a:r>
          <a:endParaRPr lang="en-US" sz="1900" kern="1200" dirty="0"/>
        </a:p>
      </dsp:txBody>
      <dsp:txXfrm>
        <a:off x="5932208" y="3185159"/>
        <a:ext cx="1881998" cy="2123440"/>
      </dsp:txXfrm>
    </dsp:sp>
    <dsp:sp modelId="{F17D0375-2F47-CE46-9FAB-C3608CFF3D4E}">
      <dsp:nvSpPr>
        <dsp:cNvPr id="0" name=""/>
        <dsp:cNvSpPr/>
      </dsp:nvSpPr>
      <dsp:spPr>
        <a:xfrm>
          <a:off x="6607777" y="2388870"/>
          <a:ext cx="530860" cy="530860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C4BFB-E7CA-4141-AD8C-FC927539E771}">
      <dsp:nvSpPr>
        <dsp:cNvPr id="0" name=""/>
        <dsp:cNvSpPr/>
      </dsp:nvSpPr>
      <dsp:spPr>
        <a:xfrm>
          <a:off x="507058" y="111105"/>
          <a:ext cx="7754236" cy="5063858"/>
        </a:xfrm>
        <a:prstGeom prst="circularArrow">
          <a:avLst>
            <a:gd name="adj1" fmla="val 4668"/>
            <a:gd name="adj2" fmla="val 272909"/>
            <a:gd name="adj3" fmla="val 12416274"/>
            <a:gd name="adj4" fmla="val 1832224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864234-D9DC-2841-982B-2CF6C9BB4DCC}">
      <dsp:nvSpPr>
        <dsp:cNvPr id="0" name=""/>
        <dsp:cNvSpPr/>
      </dsp:nvSpPr>
      <dsp:spPr>
        <a:xfrm>
          <a:off x="2533416" y="442"/>
          <a:ext cx="3701520" cy="167119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Innovative ideas expose new demand and requirements</a:t>
          </a:r>
          <a:endParaRPr lang="en-US" sz="2900" b="0" kern="1200" dirty="0"/>
        </a:p>
      </dsp:txBody>
      <dsp:txXfrm>
        <a:off x="2533416" y="442"/>
        <a:ext cx="3701520" cy="1671191"/>
      </dsp:txXfrm>
    </dsp:sp>
    <dsp:sp modelId="{57A9D43D-D942-8E41-AFB4-E9E5996EC0EA}">
      <dsp:nvSpPr>
        <dsp:cNvPr id="0" name=""/>
        <dsp:cNvSpPr/>
      </dsp:nvSpPr>
      <dsp:spPr>
        <a:xfrm>
          <a:off x="4985279" y="1818704"/>
          <a:ext cx="3701520" cy="167119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Tools and resources are there to make engagement easy</a:t>
          </a:r>
          <a:endParaRPr lang="en-US" sz="2900" b="0" kern="1200" dirty="0"/>
        </a:p>
      </dsp:txBody>
      <dsp:txXfrm>
        <a:off x="4985279" y="1818704"/>
        <a:ext cx="3701520" cy="1671191"/>
      </dsp:txXfrm>
    </dsp:sp>
    <dsp:sp modelId="{C401E42E-8CCB-5A4B-BBA8-E1802870E12F}">
      <dsp:nvSpPr>
        <dsp:cNvPr id="0" name=""/>
        <dsp:cNvSpPr/>
      </dsp:nvSpPr>
      <dsp:spPr>
        <a:xfrm>
          <a:off x="2451862" y="3637408"/>
          <a:ext cx="3864629" cy="167119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Agencies spend time learning, innovating and experimenting</a:t>
          </a:r>
          <a:endParaRPr lang="en-US" sz="2900" b="0" kern="1200" dirty="0"/>
        </a:p>
      </dsp:txBody>
      <dsp:txXfrm>
        <a:off x="2451862" y="3637408"/>
        <a:ext cx="3864629" cy="1671191"/>
      </dsp:txXfrm>
    </dsp:sp>
    <dsp:sp modelId="{FD049CF9-91CD-F149-8864-B4FD9A72C264}">
      <dsp:nvSpPr>
        <dsp:cNvPr id="0" name=""/>
        <dsp:cNvSpPr/>
      </dsp:nvSpPr>
      <dsp:spPr>
        <a:xfrm>
          <a:off x="0" y="1818704"/>
          <a:ext cx="3864629" cy="167119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Agencies build capacity and engagement is self-sustaining</a:t>
          </a:r>
          <a:endParaRPr lang="en-US" sz="2900" b="0" kern="1200" dirty="0"/>
        </a:p>
      </dsp:txBody>
      <dsp:txXfrm>
        <a:off x="0" y="1818704"/>
        <a:ext cx="3864629" cy="167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54A84-0539-48BF-9882-C745AB220C2A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A97978-AE85-4142-B59B-16904E1FA9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AE2B2B-6E8F-4CAE-A9FB-A8ECD2FD8E5F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7978-AE85-4142-B59B-16904E1FA9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715786-0DAA-4EDE-925B-66ADFEC69A56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45AF4E-2485-427B-8A32-3AD37D202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09824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6726"/>
            <a:ext cx="8686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CD8B22-1E30-48F4-B410-BC2342DA303D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E97630-16EC-408F-98D8-6B2E17200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EBE9AD-E381-445D-B58D-84479A4FC4F9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9943C3-123F-4A32-BD06-673C3DE45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B77184-31EF-4CF0-B685-D86DEC97554B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E012A4-9D68-48CB-9220-CBE9EA877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419815-1FC3-4031-8C24-62787FCD44A0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BBDF9F-32C4-4701-9418-846DA8ACE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B166A3-6ABA-404C-BFB0-414ABB5BDBE7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14BB59-8CC2-47F5-AF8B-ACDFCC71A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360DCC-5F8E-4FE6-B341-9334FD5F159F}" type="datetime1">
              <a:rPr lang="en-US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B7A9DD-E357-42D2-A805-C71BC4777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495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  <p:sldLayoutId id="214748376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381000" y="2289175"/>
            <a:ext cx="8382000" cy="1470025"/>
          </a:xfrm>
        </p:spPr>
        <p:txBody>
          <a:bodyPr/>
          <a:lstStyle/>
          <a:p>
            <a:pPr eaLnBrk="1" hangingPunct="1"/>
            <a:r>
              <a:rPr lang="en-US" sz="6800" b="1" smtClean="0"/>
              <a:t>How To Engage Citizens (And Why)</a:t>
            </a:r>
            <a:endParaRPr lang="en-US" sz="68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63" y="4945063"/>
            <a:ext cx="7537450" cy="1752600"/>
          </a:xfrm>
        </p:spPr>
        <p:txBody>
          <a:bodyPr rtlCol="0" anchor="b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Dan Munz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Center for New Media and Citizen Engagement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U.S. General Services Administration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May 27, 2010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/>
          <a:srcRect r="10306"/>
          <a:stretch>
            <a:fillRect/>
          </a:stretch>
        </p:blipFill>
        <p:spPr bwMode="auto">
          <a:xfrm>
            <a:off x="7859713" y="5541963"/>
            <a:ext cx="11525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We’re Working On…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4038600" cy="4525963"/>
          </a:xfrm>
        </p:spPr>
        <p:txBody>
          <a:bodyPr/>
          <a:lstStyle/>
          <a:p>
            <a:r>
              <a:rPr lang="en-US" sz="3200" smtClean="0"/>
              <a:t>Ideation and Crowdsourcing</a:t>
            </a:r>
          </a:p>
          <a:p>
            <a:r>
              <a:rPr lang="en-US" sz="3200" smtClean="0"/>
              <a:t>Contests and Challenges</a:t>
            </a:r>
          </a:p>
          <a:p>
            <a:r>
              <a:rPr lang="en-US" sz="3200" smtClean="0"/>
              <a:t>Apps.gov EZ</a:t>
            </a:r>
          </a:p>
          <a:p>
            <a:r>
              <a:rPr lang="en-US" sz="3200" smtClean="0"/>
              <a:t>Engagement Strategy</a:t>
            </a:r>
          </a:p>
          <a:p>
            <a:r>
              <a:rPr lang="en-US" sz="3200" smtClean="0"/>
              <a:t>Accessibility and Usability</a:t>
            </a:r>
          </a:p>
          <a:p>
            <a:r>
              <a:rPr lang="en-US" sz="3200" smtClean="0"/>
              <a:t>Legal and Policy</a:t>
            </a:r>
          </a:p>
          <a:p>
            <a:endParaRPr lang="en-US" sz="3200" smtClean="0"/>
          </a:p>
        </p:txBody>
      </p:sp>
      <p:sp>
        <p:nvSpPr>
          <p:cNvPr id="21508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2400"/>
            <a:ext cx="4038600" cy="4525963"/>
          </a:xfrm>
        </p:spPr>
        <p:txBody>
          <a:bodyPr/>
          <a:lstStyle/>
          <a:p>
            <a:r>
              <a:rPr lang="en-US" sz="3200" smtClean="0"/>
              <a:t>Terms of Service with New Media Providers</a:t>
            </a:r>
          </a:p>
          <a:p>
            <a:r>
              <a:rPr lang="en-US" sz="3200" smtClean="0"/>
              <a:t>Building Community and Sharing Best Practices</a:t>
            </a:r>
          </a:p>
          <a:p>
            <a:r>
              <a:rPr lang="en-US" sz="3200" smtClean="0"/>
              <a:t>Market Research</a:t>
            </a:r>
          </a:p>
          <a:p>
            <a:r>
              <a:rPr lang="en-US" sz="3200" smtClean="0"/>
              <a:t>Connecting to the  Vendor Community</a:t>
            </a:r>
          </a:p>
          <a:p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smtClean="0"/>
              <a:t>2.</a:t>
            </a:r>
            <a:br>
              <a:rPr lang="en-US" smtClean="0"/>
            </a:br>
            <a:r>
              <a:rPr lang="en-US" smtClean="0">
                <a:sym typeface="Wingdings" charset="2"/>
              </a:rPr>
              <a:t>The challenge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smtClean="0"/>
              <a:t>The Open Government Directive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t="5625" b="15494"/>
          <a:stretch>
            <a:fillRect/>
          </a:stretch>
        </p:blipFill>
        <p:spPr bwMode="auto">
          <a:xfrm>
            <a:off x="1394751" y="186267"/>
            <a:ext cx="6354499" cy="648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8" y="1314450"/>
            <a:ext cx="7324725" cy="4229100"/>
          </a:xfrm>
          <a:solidFill>
            <a:schemeClr val="bg1">
              <a:alpha val="85097"/>
            </a:schemeClr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693738" indent="-457200">
              <a:lnSpc>
                <a:spcPct val="85000"/>
              </a:lnSpc>
              <a:spcBef>
                <a:spcPts val="1200"/>
              </a:spcBef>
              <a:buClr>
                <a:srgbClr val="003366"/>
              </a:buClr>
              <a:buFontTx/>
              <a:buChar char="•"/>
            </a:pPr>
            <a:r>
              <a:rPr lang="en-US" sz="4400" smtClean="0">
                <a:solidFill>
                  <a:srgbClr val="000000"/>
                </a:solidFill>
              </a:rPr>
              <a:t>Create an Open Government Plan</a:t>
            </a:r>
          </a:p>
          <a:p>
            <a:pPr marL="693738" indent="-457200">
              <a:lnSpc>
                <a:spcPct val="85000"/>
              </a:lnSpc>
              <a:spcBef>
                <a:spcPts val="1200"/>
              </a:spcBef>
              <a:buClr>
                <a:srgbClr val="003366"/>
              </a:buClr>
              <a:buFontTx/>
              <a:buChar char="•"/>
            </a:pPr>
            <a:r>
              <a:rPr lang="en-US" sz="4400" smtClean="0">
                <a:solidFill>
                  <a:srgbClr val="000000"/>
                </a:solidFill>
              </a:rPr>
              <a:t>Engage and get input from citizens on key questions</a:t>
            </a:r>
          </a:p>
          <a:p>
            <a:pPr marL="693738" indent="-457200">
              <a:lnSpc>
                <a:spcPct val="85000"/>
              </a:lnSpc>
              <a:spcBef>
                <a:spcPts val="1200"/>
              </a:spcBef>
              <a:buClr>
                <a:srgbClr val="003366"/>
              </a:buClr>
              <a:buFontTx/>
              <a:buChar char="•"/>
            </a:pPr>
            <a:r>
              <a:rPr lang="en-US" sz="4400" smtClean="0">
                <a:solidFill>
                  <a:srgbClr val="000000"/>
                </a:solidFill>
              </a:rPr>
              <a:t>Do it really, really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73163" y="573088"/>
            <a:ext cx="6797675" cy="5711825"/>
          </a:xfrm>
        </p:spPr>
        <p:txBody>
          <a:bodyPr anchor="ctr"/>
          <a:lstStyle/>
          <a:p>
            <a:pPr marL="0" indent="0" algn="ctr">
              <a:lnSpc>
                <a:spcPct val="85000"/>
              </a:lnSpc>
              <a:spcAft>
                <a:spcPts val="16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4800" smtClean="0"/>
              <a:t>OMB turned to </a:t>
            </a:r>
            <a:r>
              <a:rPr lang="en-US" sz="4800" b="1" smtClean="0">
                <a:solidFill>
                  <a:schemeClr val="tx2"/>
                </a:solidFill>
              </a:rPr>
              <a:t>GSA</a:t>
            </a:r>
            <a:r>
              <a:rPr lang="en-US" sz="4800" smtClean="0">
                <a:solidFill>
                  <a:srgbClr val="000000"/>
                </a:solidFill>
              </a:rPr>
              <a:t> for a </a:t>
            </a:r>
          </a:p>
          <a:p>
            <a:pPr marL="0" indent="0" algn="ctr">
              <a:lnSpc>
                <a:spcPct val="85000"/>
              </a:lnSpc>
              <a:spcAft>
                <a:spcPts val="16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4800" smtClean="0"/>
              <a:t> </a:t>
            </a:r>
            <a:r>
              <a:rPr lang="en-US" sz="6000" b="1" smtClean="0"/>
              <a:t>government-wide</a:t>
            </a:r>
            <a:br>
              <a:rPr lang="en-US" sz="6000" b="1" smtClean="0"/>
            </a:br>
            <a:r>
              <a:rPr lang="en-US" sz="6000" b="1" smtClean="0"/>
              <a:t>scalable</a:t>
            </a:r>
            <a:br>
              <a:rPr lang="en-US" sz="6000" b="1" smtClean="0"/>
            </a:br>
            <a:r>
              <a:rPr lang="en-US" sz="6000" b="1" smtClean="0"/>
              <a:t>affordable</a:t>
            </a:r>
          </a:p>
          <a:p>
            <a:pPr marL="0" indent="0" algn="ctr">
              <a:lnSpc>
                <a:spcPct val="85000"/>
              </a:lnSpc>
              <a:spcAft>
                <a:spcPts val="16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4800" smtClean="0"/>
              <a:t>solution for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0375" y="1476375"/>
            <a:ext cx="657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0375" indent="-460375">
              <a:defRPr/>
            </a:pPr>
            <a:r>
              <a:rPr lang="en-US" sz="4000" dirty="0">
                <a:latin typeface="Calibri"/>
                <a:cs typeface="Calibri"/>
              </a:rPr>
              <a:t>We chose to use</a:t>
            </a:r>
          </a:p>
          <a:p>
            <a:pPr marL="295275" indent="-295275">
              <a:buFont typeface="Arial"/>
              <a:buChar char="•"/>
              <a:defRPr/>
            </a:pPr>
            <a:r>
              <a:rPr lang="en-US" sz="2800" dirty="0">
                <a:latin typeface="Calibri"/>
                <a:cs typeface="Calibri"/>
              </a:rPr>
              <a:t>Low cost (civic pricing)</a:t>
            </a:r>
          </a:p>
          <a:p>
            <a:pPr marL="295275" indent="-295275">
              <a:buFont typeface="Arial"/>
              <a:buChar char="•"/>
              <a:defRPr/>
            </a:pPr>
            <a:r>
              <a:rPr lang="en-US" sz="2800" dirty="0">
                <a:latin typeface="Calibri"/>
                <a:cs typeface="Calibri"/>
              </a:rPr>
              <a:t>Quick startup (</a:t>
            </a:r>
            <a:r>
              <a:rPr lang="en-US" sz="2800" dirty="0" err="1">
                <a:latin typeface="Calibri"/>
                <a:cs typeface="Calibri"/>
              </a:rPr>
              <a:t>SaaS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  <a:p>
            <a:pPr marL="295275" indent="-295275">
              <a:buFont typeface="Arial"/>
              <a:buChar char="•"/>
              <a:defRPr/>
            </a:pPr>
            <a:r>
              <a:rPr lang="en-US" sz="2800" dirty="0">
                <a:latin typeface="Calibri"/>
                <a:cs typeface="Calibri"/>
              </a:rPr>
              <a:t>Government experience (</a:t>
            </a:r>
            <a:r>
              <a:rPr lang="en-US" sz="2800" dirty="0" err="1">
                <a:latin typeface="Calibri"/>
                <a:cs typeface="Calibri"/>
              </a:rPr>
              <a:t>Data.gov</a:t>
            </a:r>
            <a:r>
              <a:rPr lang="en-US" sz="2800" dirty="0">
                <a:latin typeface="Calibri"/>
                <a:cs typeface="Calibri"/>
              </a:rPr>
              <a:t>, FCC)</a:t>
            </a:r>
          </a:p>
        </p:txBody>
      </p:sp>
      <p:pic>
        <p:nvPicPr>
          <p:cNvPr id="6" name="Content Placeholder 5" descr="web-20.jpg"/>
          <p:cNvPicPr>
            <a:picLocks noGrp="1" noChangeAspect="1"/>
          </p:cNvPicPr>
          <p:nvPr>
            <p:ph idx="1"/>
          </p:nvPr>
        </p:nvPicPr>
        <p:blipFill>
          <a:blip r:embed="rId3"/>
          <a:srcRect l="11" r="-638" b="35130"/>
          <a:stretch>
            <a:fillRect/>
          </a:stretch>
        </p:blipFill>
        <p:spPr>
          <a:xfrm>
            <a:off x="263525" y="241300"/>
            <a:ext cx="8567738" cy="6326188"/>
          </a:xfrm>
          <a:noFill/>
        </p:spPr>
      </p:pic>
      <p:pic>
        <p:nvPicPr>
          <p:cNvPr id="7" name="Picture 6" descr="ideascale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3363" y="1743075"/>
            <a:ext cx="13747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8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Timeline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3719513"/>
            <a:ext cx="14176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60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0588" y="3719513"/>
            <a:ext cx="14176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42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8613" y="3719513"/>
            <a:ext cx="14176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20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Perilous conditions!</a:t>
            </a:r>
          </a:p>
        </p:txBody>
      </p:sp>
      <p:pic>
        <p:nvPicPr>
          <p:cNvPr id="5" name="Content Placeholder 4" descr="IMG_009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675" r="-1675" b="29816"/>
          <a:stretch>
            <a:fillRect/>
          </a:stretch>
        </p:blipFill>
        <p:spPr>
          <a:xfrm>
            <a:off x="1679984" y="1295400"/>
            <a:ext cx="5784032" cy="523723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r>
              <a:rPr lang="en-US" smtClean="0"/>
              <a:t>3.</a:t>
            </a:r>
            <a:br>
              <a:rPr lang="en-US" smtClean="0"/>
            </a:br>
            <a:r>
              <a:rPr lang="en-US" smtClean="0"/>
              <a:t>What we 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“We” = </a:t>
            </a:r>
          </a:p>
        </p:txBody>
      </p:sp>
      <p:pic>
        <p:nvPicPr>
          <p:cNvPr id="4" name="Content Placeholder 3" descr="gov_logo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329" t="-1211" r="-1397" b="18660"/>
          <a:stretch>
            <a:fillRect/>
          </a:stretch>
        </p:blipFill>
        <p:spPr>
          <a:xfrm>
            <a:off x="578239" y="1295400"/>
            <a:ext cx="7987523" cy="501736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b="1" smtClean="0"/>
              <a:t>Agenda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4092E-EF13-5640-B625-8F5D7678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C4092E-EF13-5640-B625-8F5D7678C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D15E08-6635-6E46-A87D-7383E8A5A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3D15E08-6635-6E46-A87D-7383E8A5A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587178-2952-D04B-BBD5-0A7E4BCBB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F587178-2952-D04B-BBD5-0A7E4BCBB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E3F56E-DD10-244F-A183-57E5852A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FE3F56E-DD10-244F-A183-57E5852A1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C55FF-3F06-4044-80AC-D98B2589C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37C55FF-3F06-4044-80AC-D98B2589C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BB93CE-88FB-2C45-8EDD-A16D53D6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1BB93CE-88FB-2C45-8EDD-A16D53D6B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0C4D4-7BE4-A442-9CCF-92D56C32C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780C4D4-7BE4-A442-9CCF-92D56C32C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823CA-2A2B-7647-95A6-D26DF42B3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68823CA-2A2B-7647-95A6-D26DF42B3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70C658-656A-3449-A789-55D838F18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770C658-656A-3449-A789-55D838F18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OpenNASA_ide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6" r="431"/>
          <a:stretch>
            <a:fillRect/>
          </a:stretch>
        </p:blipFill>
        <p:spPr>
          <a:xfrm>
            <a:off x="515204" y="1295400"/>
            <a:ext cx="8113593" cy="5308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08225" y="2803525"/>
            <a:ext cx="4181475" cy="812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81288" y="4264025"/>
            <a:ext cx="1373187" cy="1227138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91300" y="4079875"/>
            <a:ext cx="1274763" cy="119697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0" name="Title 8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22 agencies + OSTP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We &lt;3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indent="-508000">
              <a:spcAft>
                <a:spcPts val="2800"/>
              </a:spcAft>
              <a:buClr>
                <a:schemeClr val="tx2"/>
              </a:buClr>
              <a:buFont typeface="Wingdings" charset="2"/>
              <a:buChar char="ü"/>
            </a:pPr>
            <a:r>
              <a:rPr lang="en-US" sz="4200" smtClean="0"/>
              <a:t>Privacy </a:t>
            </a:r>
            <a:r>
              <a:rPr lang="en-US" sz="4200" smtClean="0">
                <a:solidFill>
                  <a:srgbClr val="BFBFBF"/>
                </a:solidFill>
              </a:rPr>
              <a:t>PIA and privacy statement</a:t>
            </a:r>
          </a:p>
          <a:p>
            <a:pPr marL="508000" indent="-508000">
              <a:spcAft>
                <a:spcPts val="2800"/>
              </a:spcAft>
              <a:buClr>
                <a:schemeClr val="tx2"/>
              </a:buClr>
              <a:buFont typeface="Wingdings" charset="2"/>
              <a:buChar char="ü"/>
            </a:pPr>
            <a:r>
              <a:rPr lang="en-US" sz="4200" smtClean="0"/>
              <a:t>IT Security </a:t>
            </a:r>
            <a:r>
              <a:rPr lang="en-US" sz="4200" smtClean="0">
                <a:solidFill>
                  <a:srgbClr val="BFBFBF"/>
                </a:solidFill>
              </a:rPr>
              <a:t>full due diligence</a:t>
            </a:r>
          </a:p>
          <a:p>
            <a:pPr marL="508000" indent="-508000">
              <a:spcAft>
                <a:spcPts val="2800"/>
              </a:spcAft>
              <a:buClr>
                <a:schemeClr val="tx2"/>
              </a:buClr>
              <a:buFont typeface="Wingdings" charset="2"/>
              <a:buChar char="ü"/>
            </a:pPr>
            <a:r>
              <a:rPr lang="en-US" sz="4200" smtClean="0"/>
              <a:t>Paperwork Reduction Act </a:t>
            </a:r>
            <a:r>
              <a:rPr lang="en-US" sz="4200" smtClean="0">
                <a:solidFill>
                  <a:srgbClr val="BFBFBF"/>
                </a:solidFill>
              </a:rPr>
              <a:t>clearance</a:t>
            </a:r>
          </a:p>
          <a:p>
            <a:pPr marL="508000" indent="-508000">
              <a:spcAft>
                <a:spcPts val="2800"/>
              </a:spcAft>
              <a:buClr>
                <a:schemeClr val="tx2"/>
              </a:buClr>
              <a:buFont typeface="Wingdings" charset="2"/>
              <a:buChar char="ü"/>
            </a:pPr>
            <a:r>
              <a:rPr lang="en-US" sz="4200" smtClean="0"/>
              <a:t>Cookie Waiver </a:t>
            </a:r>
            <a:r>
              <a:rPr lang="en-US" sz="4200" smtClean="0">
                <a:solidFill>
                  <a:srgbClr val="BFBFBF"/>
                </a:solidFill>
              </a:rPr>
              <a:t>for persistent cookies</a:t>
            </a:r>
          </a:p>
          <a:p>
            <a:pPr marL="508000" indent="-508000">
              <a:spcAft>
                <a:spcPts val="2800"/>
              </a:spcAft>
              <a:buClr>
                <a:schemeClr val="tx2"/>
              </a:buClr>
              <a:buFont typeface="Wingdings" charset="2"/>
              <a:buChar char="ü"/>
            </a:pPr>
            <a:r>
              <a:rPr lang="en-US" sz="4200" smtClean="0"/>
              <a:t>Terms of Service</a:t>
            </a:r>
            <a:r>
              <a:rPr lang="en-US" sz="4200" smtClean="0">
                <a:solidFill>
                  <a:srgbClr val="7F7F7F"/>
                </a:solidFill>
              </a:rPr>
              <a:t> </a:t>
            </a:r>
            <a:r>
              <a:rPr lang="en-US" sz="4200" smtClean="0">
                <a:solidFill>
                  <a:srgbClr val="BFBFBF"/>
                </a:solidFill>
              </a:rPr>
              <a:t>that’s fed-friendly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Bake in “better”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1638" y="1601788"/>
            <a:ext cx="2174875" cy="21304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Accessibility and 508 Compliance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567488" y="1601788"/>
            <a:ext cx="2174875" cy="21304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Cookie Use and PRA Policy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484563" y="1601788"/>
            <a:ext cx="2174875" cy="21304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Usability Testing and Community Feedback</a:t>
            </a:r>
          </a:p>
        </p:txBody>
      </p:sp>
      <p:sp>
        <p:nvSpPr>
          <p:cNvPr id="17" name="Plus 16"/>
          <p:cNvSpPr>
            <a:spLocks noChangeArrowheads="1"/>
          </p:cNvSpPr>
          <p:nvPr/>
        </p:nvSpPr>
        <p:spPr bwMode="auto">
          <a:xfrm>
            <a:off x="2546350" y="2239963"/>
            <a:ext cx="968375" cy="968375"/>
          </a:xfrm>
          <a:custGeom>
            <a:avLst/>
            <a:gdLst>
              <a:gd name="T0" fmla="*/ 840017 w 968375"/>
              <a:gd name="T1" fmla="*/ 484188 h 968375"/>
              <a:gd name="T2" fmla="*/ 484188 w 968375"/>
              <a:gd name="T3" fmla="*/ 840017 h 968375"/>
              <a:gd name="T4" fmla="*/ 128358 w 968375"/>
              <a:gd name="T5" fmla="*/ 484188 h 968375"/>
              <a:gd name="T6" fmla="*/ 484188 w 968375"/>
              <a:gd name="T7" fmla="*/ 128358 h 968375"/>
              <a:gd name="T8" fmla="*/ 0 60000 65536"/>
              <a:gd name="T9" fmla="*/ 1 60000 65536"/>
              <a:gd name="T10" fmla="*/ 2 60000 65536"/>
              <a:gd name="T11" fmla="*/ 3 60000 65536"/>
              <a:gd name="T12" fmla="*/ 128358 w 968375"/>
              <a:gd name="T13" fmla="*/ 370307 h 968375"/>
              <a:gd name="T14" fmla="*/ 840017 w 968375"/>
              <a:gd name="T15" fmla="*/ 598068 h 968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375" h="968375">
                <a:moveTo>
                  <a:pt x="128358" y="370307"/>
                </a:moveTo>
                <a:lnTo>
                  <a:pt x="370307" y="370307"/>
                </a:lnTo>
                <a:lnTo>
                  <a:pt x="370307" y="128358"/>
                </a:lnTo>
                <a:lnTo>
                  <a:pt x="598068" y="128358"/>
                </a:lnTo>
                <a:lnTo>
                  <a:pt x="598068" y="370307"/>
                </a:lnTo>
                <a:lnTo>
                  <a:pt x="840017" y="370307"/>
                </a:lnTo>
                <a:lnTo>
                  <a:pt x="840017" y="598068"/>
                </a:lnTo>
                <a:lnTo>
                  <a:pt x="598068" y="598068"/>
                </a:lnTo>
                <a:lnTo>
                  <a:pt x="598068" y="840017"/>
                </a:lnTo>
                <a:lnTo>
                  <a:pt x="370307" y="840017"/>
                </a:lnTo>
                <a:lnTo>
                  <a:pt x="370307" y="598068"/>
                </a:lnTo>
                <a:lnTo>
                  <a:pt x="128358" y="598068"/>
                </a:lnTo>
                <a:close/>
              </a:path>
            </a:pathLst>
          </a:custGeom>
          <a:solidFill>
            <a:srgbClr val="B9CDE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Plus 17"/>
          <p:cNvSpPr>
            <a:spLocks noChangeArrowheads="1"/>
          </p:cNvSpPr>
          <p:nvPr/>
        </p:nvSpPr>
        <p:spPr bwMode="auto">
          <a:xfrm>
            <a:off x="5629275" y="2239963"/>
            <a:ext cx="968375" cy="968375"/>
          </a:xfrm>
          <a:custGeom>
            <a:avLst/>
            <a:gdLst>
              <a:gd name="T0" fmla="*/ 840017 w 968375"/>
              <a:gd name="T1" fmla="*/ 484188 h 968375"/>
              <a:gd name="T2" fmla="*/ 484188 w 968375"/>
              <a:gd name="T3" fmla="*/ 840017 h 968375"/>
              <a:gd name="T4" fmla="*/ 128358 w 968375"/>
              <a:gd name="T5" fmla="*/ 484188 h 968375"/>
              <a:gd name="T6" fmla="*/ 484188 w 968375"/>
              <a:gd name="T7" fmla="*/ 128358 h 968375"/>
              <a:gd name="T8" fmla="*/ 0 60000 65536"/>
              <a:gd name="T9" fmla="*/ 1 60000 65536"/>
              <a:gd name="T10" fmla="*/ 2 60000 65536"/>
              <a:gd name="T11" fmla="*/ 3 60000 65536"/>
              <a:gd name="T12" fmla="*/ 128358 w 968375"/>
              <a:gd name="T13" fmla="*/ 370307 h 968375"/>
              <a:gd name="T14" fmla="*/ 840017 w 968375"/>
              <a:gd name="T15" fmla="*/ 598068 h 968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375" h="968375">
                <a:moveTo>
                  <a:pt x="128358" y="370307"/>
                </a:moveTo>
                <a:lnTo>
                  <a:pt x="370307" y="370307"/>
                </a:lnTo>
                <a:lnTo>
                  <a:pt x="370307" y="128358"/>
                </a:lnTo>
                <a:lnTo>
                  <a:pt x="598068" y="128358"/>
                </a:lnTo>
                <a:lnTo>
                  <a:pt x="598068" y="370307"/>
                </a:lnTo>
                <a:lnTo>
                  <a:pt x="840017" y="370307"/>
                </a:lnTo>
                <a:lnTo>
                  <a:pt x="840017" y="598068"/>
                </a:lnTo>
                <a:lnTo>
                  <a:pt x="598068" y="598068"/>
                </a:lnTo>
                <a:lnTo>
                  <a:pt x="598068" y="840017"/>
                </a:lnTo>
                <a:lnTo>
                  <a:pt x="370307" y="840017"/>
                </a:lnTo>
                <a:lnTo>
                  <a:pt x="370307" y="598068"/>
                </a:lnTo>
                <a:lnTo>
                  <a:pt x="128358" y="598068"/>
                </a:lnTo>
                <a:close/>
              </a:path>
            </a:pathLst>
          </a:custGeom>
          <a:solidFill>
            <a:srgbClr val="B9CDE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4" name="Content Placeholder 23" descr="ideascalecompliancebox.png"/>
          <p:cNvPicPr>
            <a:picLocks noGrp="1" noChangeAspect="1"/>
          </p:cNvPicPr>
          <p:nvPr>
            <p:ph idx="1"/>
          </p:nvPr>
        </p:nvPicPr>
        <p:blipFill>
          <a:blip r:embed="rId3"/>
          <a:srcRect t="12279" r="3997" b="26916"/>
          <a:stretch>
            <a:fillRect/>
          </a:stretch>
        </p:blipFill>
        <p:spPr>
          <a:xfrm>
            <a:off x="402198" y="4199117"/>
            <a:ext cx="8339605" cy="21801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Build strong community</a:t>
            </a:r>
          </a:p>
        </p:txBody>
      </p:sp>
      <p:sp>
        <p:nvSpPr>
          <p:cNvPr id="32771" name="Content Placeholder 10"/>
          <p:cNvSpPr>
            <a:spLocks noGrp="1"/>
          </p:cNvSpPr>
          <p:nvPr>
            <p:ph idx="1"/>
          </p:nvPr>
        </p:nvSpPr>
        <p:spPr>
          <a:xfrm>
            <a:off x="247650" y="1443038"/>
            <a:ext cx="4022725" cy="4979987"/>
          </a:xfrm>
        </p:spPr>
        <p:txBody>
          <a:bodyPr/>
          <a:lstStyle/>
          <a:p>
            <a:pPr marL="460375" indent="-460375">
              <a:lnSpc>
                <a:spcPct val="85000"/>
              </a:lnSpc>
              <a:spcAft>
                <a:spcPts val="2000"/>
              </a:spcAft>
              <a:buClr>
                <a:schemeClr val="tx2"/>
              </a:buClr>
            </a:pPr>
            <a:r>
              <a:rPr lang="en-US" sz="3800" smtClean="0"/>
              <a:t>100+ trained</a:t>
            </a:r>
          </a:p>
          <a:p>
            <a:pPr marL="460375" indent="-460375">
              <a:lnSpc>
                <a:spcPct val="85000"/>
              </a:lnSpc>
              <a:spcAft>
                <a:spcPts val="2000"/>
              </a:spcAft>
              <a:buClr>
                <a:schemeClr val="tx2"/>
              </a:buClr>
            </a:pPr>
            <a:r>
              <a:rPr lang="en-US" sz="3800" smtClean="0"/>
              <a:t>Moderation teams at each agency</a:t>
            </a:r>
          </a:p>
          <a:p>
            <a:pPr marL="460375" indent="-460375">
              <a:lnSpc>
                <a:spcPct val="85000"/>
              </a:lnSpc>
              <a:spcAft>
                <a:spcPts val="2000"/>
              </a:spcAft>
              <a:buClr>
                <a:schemeClr val="tx2"/>
              </a:buClr>
            </a:pPr>
            <a:r>
              <a:rPr lang="en-US" sz="3800" smtClean="0"/>
              <a:t>130-member listserv</a:t>
            </a:r>
          </a:p>
          <a:p>
            <a:pPr marL="460375" indent="-460375">
              <a:lnSpc>
                <a:spcPct val="85000"/>
              </a:lnSpc>
              <a:spcAft>
                <a:spcPts val="2000"/>
              </a:spcAft>
              <a:buClr>
                <a:schemeClr val="tx2"/>
              </a:buClr>
            </a:pPr>
            <a:r>
              <a:rPr lang="en-US" sz="3800" smtClean="0"/>
              <a:t>After-action review</a:t>
            </a:r>
          </a:p>
        </p:txBody>
      </p:sp>
      <p:pic>
        <p:nvPicPr>
          <p:cNvPr id="34820" name="Content Placeholder 3" descr="community.jpg"/>
          <p:cNvPicPr>
            <a:picLocks noChangeAspect="1"/>
          </p:cNvPicPr>
          <p:nvPr/>
        </p:nvPicPr>
        <p:blipFill>
          <a:blip r:embed="rId3"/>
          <a:srcRect l="2757" r="5779" b="3598"/>
          <a:stretch>
            <a:fillRect/>
          </a:stretch>
        </p:blipFill>
        <p:spPr bwMode="auto">
          <a:xfrm>
            <a:off x="3886200" y="1544638"/>
            <a:ext cx="51054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Share best practices</a:t>
            </a:r>
          </a:p>
        </p:txBody>
      </p:sp>
      <p:pic>
        <p:nvPicPr>
          <p:cNvPr id="9" name="Content Placeholder 8" descr="moddiagr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535" b="-1033"/>
          <a:stretch>
            <a:fillRect/>
          </a:stretch>
        </p:blipFill>
        <p:spPr>
          <a:xfrm>
            <a:off x="228600" y="1371600"/>
            <a:ext cx="8686800" cy="5181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Create new ones</a:t>
            </a:r>
          </a:p>
        </p:txBody>
      </p:sp>
      <p:pic>
        <p:nvPicPr>
          <p:cNvPr id="6" name="Content Placeholder 5" descr="modworkflow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50" r="-650"/>
          <a:stretch>
            <a:fillRect/>
          </a:stretch>
        </p:blipFill>
        <p:spPr>
          <a:xfrm>
            <a:off x="457200" y="1295400"/>
            <a:ext cx="8229600" cy="5308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Create new ones</a:t>
            </a:r>
          </a:p>
        </p:txBody>
      </p:sp>
      <p:pic>
        <p:nvPicPr>
          <p:cNvPr id="4" name="Content Placeholder 3" descr="ogd_flow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44" t="19281" r="727"/>
          <a:stretch>
            <a:fillRect/>
          </a:stretch>
        </p:blipFill>
        <p:spPr>
          <a:xfrm>
            <a:off x="351299" y="1380327"/>
            <a:ext cx="8441403" cy="510431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Show our work</a:t>
            </a:r>
          </a:p>
        </p:txBody>
      </p:sp>
      <p:pic>
        <p:nvPicPr>
          <p:cNvPr id="20483" name="Picture 5" descr="GSA_tool"/>
          <p:cNvPicPr>
            <a:picLocks noChangeAspect="1" noChangeArrowheads="1"/>
          </p:cNvPicPr>
          <p:nvPr/>
        </p:nvPicPr>
        <p:blipFill>
          <a:blip r:embed="rId3"/>
          <a:srcRect l="282" t="439" r="282" b="23518"/>
          <a:stretch>
            <a:fillRect/>
          </a:stretch>
        </p:blipFill>
        <p:spPr bwMode="auto">
          <a:xfrm>
            <a:off x="987805" y="1316946"/>
            <a:ext cx="716839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60120" y="2024418"/>
            <a:ext cx="7223760" cy="4343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marL="457200" indent="-457200">
              <a:lnSpc>
                <a:spcPct val="85000"/>
              </a:lnSpc>
              <a:spcAft>
                <a:spcPts val="2400"/>
              </a:spcAft>
              <a:buFont typeface="Arial"/>
              <a:buChar char="•"/>
              <a:defRPr/>
            </a:pPr>
            <a:r>
              <a:rPr 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Legal and policy resources</a:t>
            </a:r>
          </a:p>
          <a:p>
            <a:pPr marL="457200" indent="-457200">
              <a:lnSpc>
                <a:spcPct val="85000"/>
              </a:lnSpc>
              <a:spcAft>
                <a:spcPts val="2400"/>
              </a:spcAft>
              <a:buFont typeface="Arial"/>
              <a:buChar char="•"/>
              <a:defRPr/>
            </a:pPr>
            <a:r>
              <a:rPr 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Training materials</a:t>
            </a:r>
          </a:p>
          <a:p>
            <a:pPr marL="457200" indent="-457200">
              <a:lnSpc>
                <a:spcPct val="85000"/>
              </a:lnSpc>
              <a:spcAft>
                <a:spcPts val="2400"/>
              </a:spcAft>
              <a:buFont typeface="Arial"/>
              <a:buChar char="•"/>
              <a:defRPr/>
            </a:pPr>
            <a:r>
              <a:rPr 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Outreach tools</a:t>
            </a:r>
          </a:p>
          <a:p>
            <a:pPr marL="457200" indent="-457200">
              <a:lnSpc>
                <a:spcPct val="85000"/>
              </a:lnSpc>
              <a:spcAft>
                <a:spcPts val="2400"/>
              </a:spcAft>
              <a:buFont typeface="Arial"/>
              <a:buChar char="•"/>
              <a:defRPr/>
            </a:pPr>
            <a:r>
              <a:rPr 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Usability testing results</a:t>
            </a:r>
          </a:p>
          <a:p>
            <a:pPr marL="457200" indent="-457200">
              <a:lnSpc>
                <a:spcPct val="85000"/>
              </a:lnSpc>
              <a:spcAft>
                <a:spcPts val="2400"/>
              </a:spcAft>
              <a:buFont typeface="Arial"/>
              <a:buChar char="•"/>
              <a:defRPr/>
            </a:pPr>
            <a:r>
              <a:rPr 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Dialogue datasets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2400" y="5621338"/>
            <a:ext cx="4254500" cy="6604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4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Engagement = high-value data</a:t>
            </a:r>
          </a:p>
        </p:txBody>
      </p:sp>
      <p:pic>
        <p:nvPicPr>
          <p:cNvPr id="17" name="Content Placeholder 16" descr="epadata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53" t="11403" r="70"/>
          <a:stretch>
            <a:fillRect/>
          </a:stretch>
        </p:blipFill>
        <p:spPr>
          <a:xfrm>
            <a:off x="293007" y="1311810"/>
            <a:ext cx="8557986" cy="532533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Data supports innovations</a:t>
            </a:r>
          </a:p>
        </p:txBody>
      </p:sp>
      <p:pic>
        <p:nvPicPr>
          <p:cNvPr id="9" name="Content Placeholder 8" descr="opengovtracke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69" r="-330" b="7220"/>
          <a:stretch>
            <a:fillRect/>
          </a:stretch>
        </p:blipFill>
        <p:spPr>
          <a:xfrm>
            <a:off x="520661" y="1258589"/>
            <a:ext cx="8102679" cy="527502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28600" y="5689600"/>
            <a:ext cx="8686800" cy="914400"/>
          </a:xfrm>
        </p:spPr>
        <p:txBody>
          <a:bodyPr/>
          <a:lstStyle/>
          <a:p>
            <a:r>
              <a:rPr lang="en-US" smtClean="0"/>
              <a:t>Peter Levin, VA CTO</a:t>
            </a:r>
          </a:p>
        </p:txBody>
      </p:sp>
      <p:pic>
        <p:nvPicPr>
          <p:cNvPr id="14339" name="Content Placeholder 5" descr="anniversar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9364" r="-29364"/>
          <a:stretch>
            <a:fillRect/>
          </a:stretch>
        </p:blipFill>
        <p:spPr>
          <a:xfrm>
            <a:off x="228600" y="307975"/>
            <a:ext cx="8686800" cy="530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Innovation requires tools</a:t>
            </a:r>
          </a:p>
        </p:txBody>
      </p:sp>
      <p:pic>
        <p:nvPicPr>
          <p:cNvPr id="10" name="Content Placeholder 9" descr="dash_github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84" b="-284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762500" y="1295400"/>
            <a:ext cx="41529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Hey, we’ve got tools!</a:t>
            </a:r>
          </a:p>
        </p:txBody>
      </p:sp>
      <p:pic>
        <p:nvPicPr>
          <p:cNvPr id="4" name="Content Placeholder 3" descr="appsgov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14" r="-386" b="22821"/>
          <a:stretch>
            <a:fillRect/>
          </a:stretch>
        </p:blipFill>
        <p:spPr>
          <a:xfrm>
            <a:off x="704637" y="1387425"/>
            <a:ext cx="7734727" cy="49047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Like I said before</a:t>
            </a:r>
          </a:p>
        </p:txBody>
      </p:sp>
      <p:pic>
        <p:nvPicPr>
          <p:cNvPr id="44035" name="Content Placeholder 3" descr="easybutt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1818" r="-318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charset="2"/>
              </a:rPr>
              <a:t>4.</a:t>
            </a:r>
            <a:br>
              <a:rPr lang="en-US" smtClean="0">
                <a:sym typeface="Wingdings" charset="2"/>
              </a:rPr>
            </a:br>
            <a:r>
              <a:rPr lang="en-US" smtClean="0">
                <a:sym typeface="Wingdings" charset="2"/>
              </a:rPr>
              <a:t>Why we did it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415925"/>
            <a:ext cx="8229600" cy="5710238"/>
          </a:xfrm>
        </p:spPr>
        <p:txBody>
          <a:bodyPr anchor="ctr"/>
          <a:lstStyle/>
          <a:p>
            <a:pPr marL="0" indent="0" algn="ctr">
              <a:lnSpc>
                <a:spcPct val="85000"/>
              </a:lnSpc>
              <a:spcAft>
                <a:spcPts val="28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6000" smtClean="0"/>
              <a:t>“The tool is the </a:t>
            </a:r>
            <a:r>
              <a:rPr lang="en-US" sz="6000" b="1" smtClean="0"/>
              <a:t>last</a:t>
            </a:r>
            <a:r>
              <a:rPr lang="en-US" sz="6000" smtClean="0"/>
              <a:t> thing you should think about!”</a:t>
            </a:r>
          </a:p>
          <a:p>
            <a:pPr marL="0" indent="0" algn="r">
              <a:lnSpc>
                <a:spcPct val="85000"/>
              </a:lnSpc>
              <a:spcAft>
                <a:spcPts val="28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6000" smtClean="0">
                <a:solidFill>
                  <a:srgbClr val="7F7F7F"/>
                </a:solidFill>
              </a:rPr>
              <a:t> </a:t>
            </a:r>
            <a:r>
              <a:rPr lang="en-US" sz="4800" i="1" smtClean="0">
                <a:solidFill>
                  <a:srgbClr val="7F7F7F"/>
                </a:solidFill>
              </a:rPr>
              <a:t>— Pretty much every social media expert 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642938"/>
            <a:ext cx="8686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Aft>
                <a:spcPts val="2800"/>
              </a:spcAft>
              <a:buClr>
                <a:srgbClr val="003366"/>
              </a:buClr>
              <a:buFont typeface="Arial" charset="0"/>
              <a:buNone/>
            </a:pPr>
            <a:r>
              <a:rPr lang="en-US" sz="6000">
                <a:latin typeface="Calibri" charset="0"/>
              </a:rPr>
              <a:t>That’s where the </a:t>
            </a:r>
            <a:r>
              <a:rPr lang="en-US" sz="6000" b="1">
                <a:latin typeface="Calibri" charset="0"/>
              </a:rPr>
              <a:t>landmines </a:t>
            </a:r>
            <a:r>
              <a:rPr lang="en-US" sz="6000">
                <a:latin typeface="Calibri" charset="0"/>
              </a:rPr>
              <a:t>are.</a:t>
            </a:r>
            <a:endParaRPr lang="en-US" sz="6000" i="1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1" name="Content Placeholder 10" descr="landmin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220" t="17771" r="-93" b="10394"/>
          <a:stretch>
            <a:fillRect/>
          </a:stretch>
        </p:blipFill>
        <p:spPr>
          <a:xfrm>
            <a:off x="1234887" y="2609680"/>
            <a:ext cx="6674226" cy="35013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6263" y="3259138"/>
            <a:ext cx="7991475" cy="12525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259263" y="965200"/>
            <a:ext cx="625475" cy="7991475"/>
          </a:xfrm>
          <a:prstGeom prst="leftBrace">
            <a:avLst>
              <a:gd name="adj1" fmla="val 59684"/>
              <a:gd name="adj2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463" y="5189538"/>
            <a:ext cx="76025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(so many hours in a day)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263" y="3259138"/>
            <a:ext cx="3995737" cy="1252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259138"/>
            <a:ext cx="3995738" cy="1252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6263" y="3259138"/>
            <a:ext cx="3995737" cy="1252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6263" y="1804988"/>
            <a:ext cx="3995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Calibri" charset="0"/>
              </a:rPr>
              <a:t>Work through challenges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1804988"/>
            <a:ext cx="3995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libri" charset="0"/>
              </a:rPr>
              <a:t>Engage, learn, innovate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934" y="3310385"/>
            <a:ext cx="7365999" cy="107721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i="1" dirty="0">
                <a:ln w="12700">
                  <a:solidFill>
                    <a:schemeClr val="tx1">
                      <a:lumMod val="75000"/>
                      <a:lumOff val="25000"/>
                      <a:alpha val="46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  <a:latin typeface="Calibri"/>
                <a:cs typeface="Calibri"/>
              </a:rPr>
              <a:t>hosting  security</a:t>
            </a:r>
            <a:r>
              <a:rPr lang="en-US" sz="3200" b="1" i="1" dirty="0">
                <a:ln w="12700">
                  <a:solidFill>
                    <a:schemeClr val="tx1">
                      <a:lumMod val="75000"/>
                      <a:lumOff val="25000"/>
                      <a:alpha val="46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  <a:latin typeface="Calibri"/>
                <a:ea typeface="Wingdings"/>
                <a:cs typeface="Calibri"/>
              </a:rPr>
              <a:t>  </a:t>
            </a:r>
            <a:r>
              <a:rPr lang="en-US" sz="3200" b="1" i="1" dirty="0">
                <a:ln w="12700">
                  <a:solidFill>
                    <a:schemeClr val="tx1">
                      <a:lumMod val="75000"/>
                      <a:lumOff val="25000"/>
                      <a:alpha val="46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  <a:latin typeface="Calibri"/>
                <a:cs typeface="Calibri"/>
              </a:rPr>
              <a:t>legal  privacy  records</a:t>
            </a:r>
          </a:p>
          <a:p>
            <a:pPr algn="ctr">
              <a:defRPr/>
            </a:pPr>
            <a:r>
              <a:rPr lang="en-US" sz="3200" b="1" i="1" dirty="0">
                <a:ln w="12700">
                  <a:solidFill>
                    <a:schemeClr val="tx1">
                      <a:lumMod val="75000"/>
                      <a:lumOff val="25000"/>
                      <a:alpha val="46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  <a:latin typeface="Calibri"/>
                <a:cs typeface="Calibri"/>
              </a:rPr>
              <a:t>training  accessibility  moderation  metrics</a:t>
            </a:r>
          </a:p>
        </p:txBody>
      </p:sp>
      <p:sp>
        <p:nvSpPr>
          <p:cNvPr id="48139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A wicked trade-off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308E-6 3.40042E-6 L 0.40549 3.40042E-6 " pathEditMode="relative" ptsTypes="AA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AD3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D3D8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24" grpId="0"/>
      <p:bldP spid="25" grpId="0"/>
      <p:bldP spid="2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charset="2"/>
              </a:rPr>
              <a:t>So what?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Our argument: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549400"/>
            <a:ext cx="8686800" cy="44100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smtClean="0"/>
              <a:t>Citizen engagement</a:t>
            </a:r>
          </a:p>
          <a:p>
            <a:pPr algn="ctr">
              <a:buFont typeface="Arial" charset="0"/>
              <a:buNone/>
            </a:pPr>
            <a:r>
              <a:rPr lang="en-US" sz="5400" smtClean="0"/>
              <a:t>is fun and exciting!</a:t>
            </a:r>
          </a:p>
          <a:p>
            <a:pPr algn="ctr">
              <a:buFont typeface="Arial" charset="0"/>
              <a:buNone/>
            </a:pPr>
            <a:r>
              <a:rPr lang="en-US" sz="5400" smtClean="0"/>
              <a:t>uses the Internet!</a:t>
            </a:r>
          </a:p>
          <a:p>
            <a:pPr algn="ctr">
              <a:buFont typeface="Arial" charset="0"/>
              <a:buNone/>
            </a:pPr>
            <a:r>
              <a:rPr lang="en-US" sz="5400" smtClean="0"/>
              <a:t>gets lots of great ideas!</a:t>
            </a:r>
          </a:p>
          <a:p>
            <a:pPr algn="ctr">
              <a:buFont typeface="Arial" charset="0"/>
              <a:buNone/>
            </a:pPr>
            <a:endParaRPr lang="en-US" sz="54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92213" y="2713038"/>
            <a:ext cx="6523037" cy="385762"/>
            <a:chOff x="1192905" y="2867322"/>
            <a:chExt cx="6522495" cy="38487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92905" y="2867322"/>
              <a:ext cx="6522495" cy="365864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5292" y="2884744"/>
              <a:ext cx="6370108" cy="367448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8450" y="5105400"/>
            <a:ext cx="8547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>
                <a:latin typeface="Calibri" charset="0"/>
                <a:sym typeface="Wingdings" charset="2"/>
              </a:rPr>
              <a:t>makes government </a:t>
            </a:r>
            <a:r>
              <a:rPr lang="en-US" sz="5400" b="1">
                <a:latin typeface="Calibri" charset="0"/>
                <a:sym typeface="Wingdings" charset="2"/>
              </a:rPr>
              <a:t>better</a:t>
            </a:r>
            <a:r>
              <a:rPr lang="en-US" sz="5400">
                <a:latin typeface="Calibri" charset="0"/>
                <a:sym typeface="Wingdings" charset="2"/>
              </a:rPr>
              <a:t>.</a:t>
            </a:r>
            <a:endParaRPr lang="en-US" sz="5400">
              <a:latin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92213" y="3624263"/>
            <a:ext cx="6523037" cy="384175"/>
            <a:chOff x="1192905" y="2867322"/>
            <a:chExt cx="6522495" cy="38487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192905" y="2867322"/>
              <a:ext cx="6522495" cy="365786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5292" y="2884816"/>
              <a:ext cx="6370108" cy="367376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92213" y="4476750"/>
            <a:ext cx="6523037" cy="384175"/>
            <a:chOff x="1192905" y="2867322"/>
            <a:chExt cx="6522495" cy="38487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192905" y="2867322"/>
              <a:ext cx="6522495" cy="365786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45292" y="2884817"/>
              <a:ext cx="6370108" cy="367375"/>
            </a:xfrm>
            <a:prstGeom prst="line">
              <a:avLst/>
            </a:prstGeom>
            <a:ln w="889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charset="2"/>
              </a:rPr>
              <a:t>How do we make that </a:t>
            </a:r>
            <a:r>
              <a:rPr lang="en-US" b="1" smtClean="0">
                <a:sym typeface="Wingdings" charset="2"/>
              </a:rPr>
              <a:t>true</a:t>
            </a:r>
            <a:r>
              <a:rPr lang="en-US" smtClean="0">
                <a:sym typeface="Wingdings" charset="2"/>
              </a:rPr>
              <a:t>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smtClean="0"/>
              <a:t>1.</a:t>
            </a:r>
            <a:br>
              <a:rPr lang="en-US" smtClean="0"/>
            </a:br>
            <a:r>
              <a:rPr lang="en-US" smtClean="0">
                <a:sym typeface="Wingdings" charset="2"/>
              </a:rPr>
              <a:t>Introductions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The Virtuous Cycle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864234-D9DC-2841-982B-2CF6C9BB4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1864234-D9DC-2841-982B-2CF6C9BB4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9C4BFB-E7CA-4141-AD8C-FC927539E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AA9C4BFB-E7CA-4141-AD8C-FC927539E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A9D43D-D942-8E41-AFB4-E9E5996EC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57A9D43D-D942-8E41-AFB4-E9E5996EC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01E42E-8CCB-5A4B-BBA8-E1802870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401E42E-8CCB-5A4B-BBA8-E1802870E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49CF9-91CD-F149-8864-B4FD9A72C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FD049CF9-91CD-F149-8864-B4FD9A72C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wtoread.jpg"/>
          <p:cNvPicPr>
            <a:picLocks noGrp="1" noChangeAspect="1"/>
          </p:cNvPicPr>
          <p:nvPr>
            <p:ph idx="1"/>
          </p:nvPr>
        </p:nvPicPr>
        <p:blipFill>
          <a:blip r:embed="rId3"/>
          <a:srcRect l="341" r="-1425"/>
          <a:stretch>
            <a:fillRect/>
          </a:stretch>
        </p:blipFill>
        <p:spPr>
          <a:xfrm>
            <a:off x="2362200" y="176332"/>
            <a:ext cx="4419600" cy="65053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73613" y="1690688"/>
            <a:ext cx="437038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</a:rPr>
              <a:t>Until you become </a:t>
            </a:r>
            <a:r>
              <a:rPr lang="en-US" sz="4400" b="1">
                <a:latin typeface="Calibri" charset="0"/>
              </a:rPr>
              <a:t>yourself</a:t>
            </a:r>
            <a:r>
              <a:rPr lang="en-US" sz="4400">
                <a:latin typeface="Calibri" charset="0"/>
              </a:rPr>
              <a:t>, what benefit can you be to </a:t>
            </a:r>
            <a:r>
              <a:rPr lang="en-US" sz="4400" b="1">
                <a:latin typeface="Calibri" charset="0"/>
              </a:rPr>
              <a:t>others</a:t>
            </a:r>
            <a:r>
              <a:rPr lang="en-US" sz="4400">
                <a:latin typeface="Calibri" charset="0"/>
              </a:rPr>
              <a:t>?</a:t>
            </a:r>
          </a:p>
          <a:p>
            <a:r>
              <a:rPr lang="en-US" sz="4000" i="1">
                <a:solidFill>
                  <a:srgbClr val="7F7F7F"/>
                </a:solidFill>
                <a:latin typeface="Calibri" charset="0"/>
              </a:rPr>
              <a:t>– Harold Bloom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408E-6 1.13041E-6 L -0.23209 1.13041E-6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charset="2"/>
              </a:rPr>
              <a:t>People deserve a government that’s</a:t>
            </a:r>
            <a:br>
              <a:rPr lang="en-US" dirty="0" smtClean="0">
                <a:sym typeface="Wingdings" charset="2"/>
              </a:rPr>
            </a:br>
            <a:r>
              <a:rPr lang="en-US" b="1" dirty="0" smtClean="0">
                <a:sym typeface="Wingdings" charset="2"/>
              </a:rPr>
              <a:t>good </a:t>
            </a:r>
            <a:r>
              <a:rPr lang="en-US" dirty="0" smtClean="0">
                <a:sym typeface="Wingdings" charset="2"/>
              </a:rPr>
              <a:t>at </a:t>
            </a:r>
            <a:r>
              <a:rPr lang="en-US" dirty="0" smtClean="0">
                <a:sym typeface="Wingdings" charset="2"/>
              </a:rPr>
              <a:t>listening</a:t>
            </a:r>
            <a:r>
              <a:rPr lang="en-US" dirty="0" smtClean="0">
                <a:sym typeface="Wingdings" charset="2"/>
              </a:rPr>
              <a:t/>
            </a:r>
            <a:br>
              <a:rPr lang="en-US" dirty="0" smtClean="0">
                <a:sym typeface="Wingdings" charset="2"/>
              </a:rPr>
            </a:br>
            <a:r>
              <a:rPr lang="en-US" dirty="0" smtClean="0">
                <a:sym typeface="Wingdings" charset="2"/>
              </a:rPr>
              <a:t>to them.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10312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charset="2"/>
              </a:rPr>
              <a:t>5.</a:t>
            </a:r>
            <a:br>
              <a:rPr lang="en-US" smtClean="0">
                <a:sym typeface="Wingdings" charset="2"/>
              </a:rPr>
            </a:br>
            <a:r>
              <a:rPr lang="en-US" smtClean="0">
                <a:sym typeface="Wingdings" charset="2"/>
              </a:rPr>
              <a:t>What’s next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Continued engagement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  <a:buClr>
                <a:schemeClr val="tx2"/>
              </a:buClr>
            </a:pPr>
            <a:r>
              <a:rPr lang="en-US" sz="3400" b="1" smtClean="0"/>
              <a:t>PCAST </a:t>
            </a:r>
            <a:r>
              <a:rPr lang="en-US" sz="3400" smtClean="0"/>
              <a:t>on increasing U.S. industrial capacity</a:t>
            </a:r>
          </a:p>
          <a:p>
            <a:pPr>
              <a:spcAft>
                <a:spcPts val="2000"/>
              </a:spcAft>
              <a:buClr>
                <a:schemeClr val="tx2"/>
              </a:buClr>
            </a:pPr>
            <a:r>
              <a:rPr lang="en-US" sz="3400" b="1" smtClean="0"/>
              <a:t>DOT </a:t>
            </a:r>
            <a:r>
              <a:rPr lang="en-US" sz="3400" smtClean="0"/>
              <a:t>for comments on their FY2010-15 Strategic Plan</a:t>
            </a:r>
          </a:p>
          <a:p>
            <a:pPr>
              <a:spcAft>
                <a:spcPts val="2000"/>
              </a:spcAft>
              <a:buClr>
                <a:schemeClr val="tx2"/>
              </a:buClr>
            </a:pPr>
            <a:r>
              <a:rPr lang="en-US" sz="3400" b="1" smtClean="0"/>
              <a:t>GSA </a:t>
            </a:r>
            <a:r>
              <a:rPr lang="en-US" sz="3400" smtClean="0"/>
              <a:t>to ask employees for ideas on environmental sustainability</a:t>
            </a:r>
          </a:p>
          <a:p>
            <a:pPr>
              <a:spcAft>
                <a:spcPts val="2000"/>
              </a:spcAft>
              <a:buClr>
                <a:schemeClr val="tx2"/>
              </a:buClr>
            </a:pPr>
            <a:r>
              <a:rPr lang="en-US" sz="3400" b="1" smtClean="0"/>
              <a:t>Kids.gov</a:t>
            </a:r>
            <a:r>
              <a:rPr lang="en-US" sz="3400" smtClean="0"/>
              <a:t> to solicit ideas on a major site redesign</a:t>
            </a:r>
          </a:p>
          <a:p>
            <a:pPr>
              <a:spcAft>
                <a:spcPts val="2000"/>
              </a:spcAft>
              <a:buClr>
                <a:schemeClr val="tx2"/>
              </a:buClr>
            </a:pPr>
            <a:r>
              <a:rPr lang="en-US" sz="3400" b="1" smtClean="0"/>
              <a:t>USAID </a:t>
            </a:r>
            <a:r>
              <a:rPr lang="en-US" sz="3400" smtClean="0"/>
              <a:t>to collect questions for a town hall with Administrator Shah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There when you need it</a:t>
            </a:r>
          </a:p>
        </p:txBody>
      </p:sp>
      <p:pic>
        <p:nvPicPr>
          <p:cNvPr id="4" name="Picture 4" descr="epaopengov"/>
          <p:cNvPicPr>
            <a:picLocks noChangeAspect="1" noChangeArrowheads="1"/>
          </p:cNvPicPr>
          <p:nvPr/>
        </p:nvPicPr>
        <p:blipFill>
          <a:blip r:embed="rId3"/>
          <a:srcRect l="-626" r="-626" b="-341"/>
          <a:stretch>
            <a:fillRect/>
          </a:stretch>
        </p:blipFill>
        <p:spPr bwMode="auto">
          <a:xfrm>
            <a:off x="685800" y="1727202"/>
            <a:ext cx="7772400" cy="444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460375" y="1522413"/>
            <a:ext cx="1181100" cy="4918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Calibri" charset="0"/>
                <a:cs typeface="ＭＳ Ｐゴシック" charset="-128"/>
              </a:rPr>
              <a:t>Done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885950" y="2093913"/>
            <a:ext cx="1181100" cy="434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Today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309938" y="2716213"/>
            <a:ext cx="1181100" cy="3724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June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2010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4733925" y="3167063"/>
            <a:ext cx="1181100" cy="3273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July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2010</a:t>
            </a:r>
          </a:p>
        </p:txBody>
      </p:sp>
      <p:sp>
        <p:nvSpPr>
          <p:cNvPr id="326664" name="Rectangle 8"/>
          <p:cNvSpPr>
            <a:spLocks noChangeAspect="1" noChangeArrowheads="1"/>
          </p:cNvSpPr>
          <p:nvPr/>
        </p:nvSpPr>
        <p:spPr bwMode="auto">
          <a:xfrm>
            <a:off x="6157913" y="3987800"/>
            <a:ext cx="1181100" cy="2452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charset="0"/>
              </a:rPr>
              <a:t>Fall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Calibri" charset="0"/>
              </a:rPr>
              <a:t>2010</a:t>
            </a:r>
          </a:p>
        </p:txBody>
      </p:sp>
      <p:sp>
        <p:nvSpPr>
          <p:cNvPr id="59399" name="Rectangle 9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What’s on tap?</a:t>
            </a: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7581900" y="4535488"/>
            <a:ext cx="1182688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Calibri" charset="0"/>
              </a:rPr>
              <a:t>You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alibri" charset="0"/>
              </a:rPr>
              <a:t>Decide!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1475" y="1689100"/>
            <a:ext cx="166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go.usa.gov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488" y="1117600"/>
            <a:ext cx="166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IdeaScale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67050" y="1704975"/>
            <a:ext cx="1666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Blogs/Citizen Engagement Platform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1038" y="2151063"/>
            <a:ext cx="1666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Gov-wide Challenge Platform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15025" y="2971800"/>
            <a:ext cx="1666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FedSpace;</a:t>
            </a:r>
          </a:p>
          <a:p>
            <a:pPr algn="ctr"/>
            <a:r>
              <a:rPr lang="en-US" sz="2000" b="1">
                <a:latin typeface="Calibri" charset="0"/>
              </a:rPr>
              <a:t>Challenge Options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39013" y="4135438"/>
            <a:ext cx="166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2000" b="1">
                <a:latin typeface="Calibri" charset="0"/>
              </a:rPr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nimBg="1"/>
      <p:bldP spid="326661" grpId="0" animBg="1"/>
      <p:bldP spid="326662" grpId="0" animBg="1"/>
      <p:bldP spid="326663" grpId="0" animBg="1"/>
      <p:bldP spid="326664" grpId="0" animBg="1"/>
      <p:bldP spid="326666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Come help us build it!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4000" smtClean="0"/>
              <a:t>We </a:t>
            </a:r>
            <a:r>
              <a:rPr lang="en-US" sz="4000" b="1" smtClean="0"/>
              <a:t>need</a:t>
            </a:r>
            <a:r>
              <a:rPr lang="en-US" sz="4000" smtClean="0"/>
              <a:t>: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Bright young </a:t>
            </a:r>
            <a:r>
              <a:rPr lang="en-US" sz="3400" b="1" smtClean="0"/>
              <a:t>Interns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Experienced savvy </a:t>
            </a:r>
            <a:r>
              <a:rPr lang="en-US" sz="3400" b="1" smtClean="0"/>
              <a:t>Detailees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Visionary creative </a:t>
            </a:r>
            <a:r>
              <a:rPr lang="en-US" sz="3400" b="1" smtClean="0"/>
              <a:t>Fellows</a:t>
            </a:r>
          </a:p>
          <a:p>
            <a:pPr>
              <a:spcAft>
                <a:spcPts val="800"/>
              </a:spcAft>
              <a:buClr>
                <a:schemeClr val="tx2"/>
              </a:buClr>
              <a:buFont typeface="Arial" charset="0"/>
              <a:buNone/>
            </a:pPr>
            <a:endParaRPr lang="en-US" sz="2000" smtClean="0"/>
          </a:p>
          <a:p>
            <a:pPr>
              <a:spcAft>
                <a:spcPts val="8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4000" smtClean="0"/>
              <a:t>We </a:t>
            </a:r>
            <a:r>
              <a:rPr lang="en-US" sz="4000" b="1" smtClean="0"/>
              <a:t>have</a:t>
            </a:r>
            <a:r>
              <a:rPr lang="en-US" sz="4000" smtClean="0"/>
              <a:t>: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Government-wide perspective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Experimental “labs” environment</a:t>
            </a:r>
          </a:p>
          <a:p>
            <a:pPr>
              <a:spcAft>
                <a:spcPts val="800"/>
              </a:spcAft>
              <a:buClr>
                <a:schemeClr val="tx2"/>
              </a:buClr>
            </a:pPr>
            <a:r>
              <a:rPr lang="en-US" sz="3400" smtClean="0"/>
              <a:t>Access to tools, training, and smart people</a:t>
            </a:r>
          </a:p>
          <a:p>
            <a:pPr>
              <a:spcAft>
                <a:spcPts val="800"/>
              </a:spcAft>
              <a:buClr>
                <a:schemeClr val="tx2"/>
              </a:buClr>
              <a:buFont typeface="Arial" charset="0"/>
              <a:buNone/>
            </a:pP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28600" y="312738"/>
            <a:ext cx="8686800" cy="6291262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60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415925"/>
            <a:ext cx="8229600" cy="5710238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6000" smtClean="0"/>
              <a:t>I’m </a:t>
            </a:r>
            <a:r>
              <a:rPr lang="en-US" sz="6000" b="1" smtClean="0"/>
              <a:t>Dan Munz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6000" smtClean="0"/>
              <a:t>(@</a:t>
            </a:r>
            <a:r>
              <a:rPr lang="en-US" sz="6000" smtClean="0">
                <a:solidFill>
                  <a:srgbClr val="1F497D"/>
                </a:solidFill>
              </a:rPr>
              <a:t>dan_munz</a:t>
            </a:r>
            <a:r>
              <a:rPr lang="en-US" sz="6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415925"/>
            <a:ext cx="8229600" cy="5710238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6000" smtClean="0"/>
              <a:t>I work at the</a:t>
            </a:r>
            <a:br>
              <a:rPr lang="en-US" sz="6000" smtClean="0"/>
            </a:br>
            <a:r>
              <a:rPr lang="en-US" sz="6000" b="1" smtClean="0"/>
              <a:t>GSA Center for New Media and Citizen Engagement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6000" smtClean="0">
                <a:solidFill>
                  <a:srgbClr val="000000"/>
                </a:solidFill>
              </a:rPr>
              <a:t>(@</a:t>
            </a:r>
            <a:r>
              <a:rPr lang="en-US" sz="6000" smtClean="0">
                <a:solidFill>
                  <a:schemeClr val="tx2"/>
                </a:solidFill>
              </a:rPr>
              <a:t>GovNewMedia</a:t>
            </a:r>
            <a:r>
              <a:rPr lang="en-US" sz="6000" smtClean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573088"/>
            <a:ext cx="8229600" cy="5711825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5400" b="1" smtClean="0">
                <a:solidFill>
                  <a:schemeClr val="tx2"/>
                </a:solidFill>
              </a:rPr>
              <a:t>The Center</a:t>
            </a:r>
            <a:r>
              <a:rPr lang="en-US" sz="5400" smtClean="0"/>
              <a:t> strives to be an incubator and accelerator for government-wide new media and citizen engagement technologies, tools, practices, and policies.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73088"/>
            <a:ext cx="8229600" cy="5711825"/>
          </a:xfrm>
        </p:spPr>
        <p:txBody>
          <a:bodyPr anchor="ctr"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6000" b="1" smtClean="0"/>
              <a:t>Three missions:</a:t>
            </a:r>
          </a:p>
          <a:p>
            <a:pPr marL="0" indent="0" eaLnBrk="1" hangingPunct="1">
              <a:buClr>
                <a:schemeClr val="tx2"/>
              </a:buClr>
              <a:buFont typeface="Calibri" charset="0"/>
              <a:buAutoNum type="arabicPeriod"/>
            </a:pPr>
            <a:r>
              <a:rPr lang="en-US" sz="6000" smtClean="0"/>
              <a:t>Government </a:t>
            </a:r>
            <a:r>
              <a:rPr lang="en-US" sz="6000" smtClean="0">
                <a:sym typeface="Wingdings" charset="2"/>
              </a:rPr>
              <a:t> People</a:t>
            </a:r>
          </a:p>
          <a:p>
            <a:pPr marL="0" indent="0" eaLnBrk="1" hangingPunct="1">
              <a:buClr>
                <a:schemeClr val="tx2"/>
              </a:buClr>
              <a:buFont typeface="Calibri" charset="0"/>
              <a:buAutoNum type="arabicPeriod"/>
            </a:pPr>
            <a:r>
              <a:rPr lang="en-US" sz="6000" smtClean="0">
                <a:sym typeface="Wingdings" charset="2"/>
              </a:rPr>
              <a:t>People  Government</a:t>
            </a:r>
          </a:p>
          <a:p>
            <a:pPr marL="0" indent="0" eaLnBrk="1" hangingPunct="1">
              <a:buClr>
                <a:schemeClr val="tx2"/>
              </a:buClr>
              <a:buFont typeface="Calibri" charset="0"/>
              <a:buAutoNum type="arabicPeriod"/>
            </a:pPr>
            <a:r>
              <a:rPr lang="en-US" sz="6000" smtClean="0">
                <a:sym typeface="Wingdings" charset="2"/>
              </a:rPr>
              <a:t>Efficient &amp; Effective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6000" smtClean="0">
                <a:solidFill>
                  <a:srgbClr val="1F497D"/>
                </a:solidFill>
                <a:sym typeface="Wingdings" charset="2"/>
              </a:rPr>
              <a:t>(Simple!)</a:t>
            </a:r>
            <a:endParaRPr lang="en-US" sz="600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228600" y="217488"/>
            <a:ext cx="8686800" cy="914400"/>
          </a:xfrm>
        </p:spPr>
        <p:txBody>
          <a:bodyPr/>
          <a:lstStyle/>
          <a:p>
            <a:r>
              <a:rPr lang="en-US" smtClean="0"/>
              <a:t>Even simpler</a:t>
            </a:r>
          </a:p>
        </p:txBody>
      </p:sp>
      <p:pic>
        <p:nvPicPr>
          <p:cNvPr id="20483" name="Content Placeholder 4" descr="easybutt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1818" r="-318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654</Words>
  <Application>Microsoft Office PowerPoint</Application>
  <PresentationFormat>On-screen Show (4:3)</PresentationFormat>
  <Paragraphs>202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ＭＳ Ｐゴシック</vt:lpstr>
      <vt:lpstr>Calibri</vt:lpstr>
      <vt:lpstr>Wingdings</vt:lpstr>
      <vt:lpstr>Office Theme</vt:lpstr>
      <vt:lpstr>How To Engage Citizens (And Why)</vt:lpstr>
      <vt:lpstr>Agenda</vt:lpstr>
      <vt:lpstr>Peter Levin, VA CTO</vt:lpstr>
      <vt:lpstr>1. Introductions</vt:lpstr>
      <vt:lpstr>Slide 5</vt:lpstr>
      <vt:lpstr>Slide 6</vt:lpstr>
      <vt:lpstr>Slide 7</vt:lpstr>
      <vt:lpstr>Slide 8</vt:lpstr>
      <vt:lpstr>Even simpler</vt:lpstr>
      <vt:lpstr>We’re Working On…</vt:lpstr>
      <vt:lpstr>2. The challenge</vt:lpstr>
      <vt:lpstr>The Open Government Directive</vt:lpstr>
      <vt:lpstr>Slide 13</vt:lpstr>
      <vt:lpstr>Slide 14</vt:lpstr>
      <vt:lpstr>Slide 15</vt:lpstr>
      <vt:lpstr>Timeline</vt:lpstr>
      <vt:lpstr>Perilous conditions!</vt:lpstr>
      <vt:lpstr>3. What we did</vt:lpstr>
      <vt:lpstr>“We” = </vt:lpstr>
      <vt:lpstr>22 agencies + OSTP</vt:lpstr>
      <vt:lpstr>We &lt;3 Compliance</vt:lpstr>
      <vt:lpstr>Bake in “better”</vt:lpstr>
      <vt:lpstr>Build strong community</vt:lpstr>
      <vt:lpstr>Share best practices</vt:lpstr>
      <vt:lpstr>Create new ones</vt:lpstr>
      <vt:lpstr>Create new ones</vt:lpstr>
      <vt:lpstr>Show our work</vt:lpstr>
      <vt:lpstr>Engagement = high-value data</vt:lpstr>
      <vt:lpstr>Data supports innovations</vt:lpstr>
      <vt:lpstr>Innovation requires tools</vt:lpstr>
      <vt:lpstr>Hey, we’ve got tools!</vt:lpstr>
      <vt:lpstr>Like I said before</vt:lpstr>
      <vt:lpstr>4. Why we did it</vt:lpstr>
      <vt:lpstr>Slide 34</vt:lpstr>
      <vt:lpstr>Slide 35</vt:lpstr>
      <vt:lpstr>A wicked trade-off</vt:lpstr>
      <vt:lpstr>So what?</vt:lpstr>
      <vt:lpstr>Our argument:</vt:lpstr>
      <vt:lpstr>How do we make that true?</vt:lpstr>
      <vt:lpstr>The Virtuous Cycle</vt:lpstr>
      <vt:lpstr>Slide 41</vt:lpstr>
      <vt:lpstr>People deserve a government that’s good at listening to them.</vt:lpstr>
      <vt:lpstr>5. What’s next</vt:lpstr>
      <vt:lpstr>Continued engagement</vt:lpstr>
      <vt:lpstr>There when you need it</vt:lpstr>
      <vt:lpstr>What’s on tap?</vt:lpstr>
      <vt:lpstr>Come help us build it!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Munz</dc:creator>
  <cp:lastModifiedBy>Jennifer Munz</cp:lastModifiedBy>
  <cp:revision>201</cp:revision>
  <dcterms:created xsi:type="dcterms:W3CDTF">2010-05-26T23:28:33Z</dcterms:created>
  <dcterms:modified xsi:type="dcterms:W3CDTF">2010-05-27T01:16:56Z</dcterms:modified>
</cp:coreProperties>
</file>